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007579396" r:id="rId2"/>
    <p:sldId id="259" r:id="rId3"/>
    <p:sldId id="261" r:id="rId4"/>
    <p:sldId id="270" r:id="rId5"/>
    <p:sldId id="269" r:id="rId6"/>
    <p:sldId id="282" r:id="rId7"/>
    <p:sldId id="283" r:id="rId8"/>
  </p:sldIdLst>
  <p:sldSz cx="12192000" cy="6858000"/>
  <p:notesSz cx="6858000" cy="9144000"/>
  <p:embeddedFontLst>
    <p:embeddedFont>
      <p:font typeface="思源黑体 CN Bold" panose="02010600030101010101" charset="-122"/>
      <p:bold r:id="rId9"/>
    </p:embeddedFont>
    <p:embeddedFont>
      <p:font typeface="思源黑体 CN Heavy" panose="02010600030101010101" charset="-122"/>
      <p:bold r:id="rId10"/>
    </p:embeddedFont>
    <p:embeddedFont>
      <p:font typeface="思源黑体 CN Regular" panose="02010600030101010101" charset="-122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6FF"/>
    <a:srgbClr val="E8EDFE"/>
    <a:srgbClr val="E9EDFD"/>
    <a:srgbClr val="F4F6FE"/>
    <a:srgbClr val="ECF0FE"/>
    <a:srgbClr val="E1EDFF"/>
    <a:srgbClr val="DD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82"/>
      </p:cViewPr>
      <p:guideLst>
        <p:guide orient="horz" pos="232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slideMaster" Target="../slideMasters/slideMaster1.xml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3.png"/><Relationship Id="rId10" Type="http://schemas.openxmlformats.org/officeDocument/2006/relationships/tags" Target="../tags/tag10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4AC7796-CD5C-6F32-75ED-A882482CD87A}"/>
              </a:ext>
            </a:extLst>
          </p:cNvPr>
          <p:cNvSpPr/>
          <p:nvPr userDrawn="1"/>
        </p:nvSpPr>
        <p:spPr>
          <a:xfrm>
            <a:off x="-1" y="1061394"/>
            <a:ext cx="12192001" cy="3554395"/>
          </a:xfrm>
          <a:prstGeom prst="roundRect">
            <a:avLst>
              <a:gd name="adj" fmla="val 28524"/>
            </a:avLst>
          </a:prstGeom>
          <a:solidFill>
            <a:schemeClr val="accent6"/>
          </a:solidFill>
          <a:ln>
            <a:noFill/>
          </a:ln>
          <a:effectLst>
            <a:outerShdw blurRad="4699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2A6B01B-A2C6-C639-3BEE-8ABAD81418FC}"/>
              </a:ext>
            </a:extLst>
          </p:cNvPr>
          <p:cNvSpPr/>
          <p:nvPr userDrawn="1"/>
        </p:nvSpPr>
        <p:spPr>
          <a:xfrm rot="20307467">
            <a:off x="11022612" y="228839"/>
            <a:ext cx="1437235" cy="1185496"/>
          </a:xfrm>
          <a:custGeom>
            <a:avLst/>
            <a:gdLst>
              <a:gd name="connsiteX0" fmla="*/ 1437235 w 1437235"/>
              <a:gd name="connsiteY0" fmla="*/ 0 h 1185496"/>
              <a:gd name="connsiteX1" fmla="*/ 969246 w 1437235"/>
              <a:gd name="connsiteY1" fmla="*/ 1185496 h 1185496"/>
              <a:gd name="connsiteX2" fmla="*/ 592748 w 1437235"/>
              <a:gd name="connsiteY2" fmla="*/ 1185496 h 1185496"/>
              <a:gd name="connsiteX3" fmla="*/ 0 w 1437235"/>
              <a:gd name="connsiteY3" fmla="*/ 592748 h 1185496"/>
              <a:gd name="connsiteX4" fmla="*/ 592748 w 1437235"/>
              <a:gd name="connsiteY4" fmla="*/ 0 h 11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235" h="1185496">
                <a:moveTo>
                  <a:pt x="1437235" y="0"/>
                </a:moveTo>
                <a:lnTo>
                  <a:pt x="969246" y="1185496"/>
                </a:lnTo>
                <a:lnTo>
                  <a:pt x="592748" y="1185496"/>
                </a:lnTo>
                <a:cubicBezTo>
                  <a:pt x="265382" y="1185496"/>
                  <a:pt x="0" y="920114"/>
                  <a:pt x="0" y="592748"/>
                </a:cubicBezTo>
                <a:cubicBezTo>
                  <a:pt x="0" y="265382"/>
                  <a:pt x="265382" y="0"/>
                  <a:pt x="59274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1651162-1D2A-2AB2-6414-F085C6D5F2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814"/>
          <a:stretch/>
        </p:blipFill>
        <p:spPr>
          <a:xfrm>
            <a:off x="-50969" y="4872573"/>
            <a:ext cx="12293938" cy="214649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7AA449-F025-9985-43A6-B60F746312CC}"/>
              </a:ext>
            </a:extLst>
          </p:cNvPr>
          <p:cNvSpPr/>
          <p:nvPr/>
        </p:nvSpPr>
        <p:spPr>
          <a:xfrm>
            <a:off x="1019310" y="4315009"/>
            <a:ext cx="3165002" cy="6350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6F498A2E-1656-E6A5-3702-746E29FB5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359"/>
          <a:stretch/>
        </p:blipFill>
        <p:spPr>
          <a:xfrm>
            <a:off x="-50969" y="4893078"/>
            <a:ext cx="12242969" cy="2208329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801CCC1-035D-5FBB-1764-A4D0ED3A532E}"/>
              </a:ext>
            </a:extLst>
          </p:cNvPr>
          <p:cNvSpPr/>
          <p:nvPr userDrawn="1"/>
        </p:nvSpPr>
        <p:spPr>
          <a:xfrm rot="2741240" flipV="1">
            <a:off x="-128178" y="108587"/>
            <a:ext cx="789760" cy="365796"/>
          </a:xfrm>
          <a:custGeom>
            <a:avLst/>
            <a:gdLst>
              <a:gd name="connsiteX0" fmla="*/ 0 w 789760"/>
              <a:gd name="connsiteY0" fmla="*/ 195686 h 365796"/>
              <a:gd name="connsiteX1" fmla="*/ 166077 w 789760"/>
              <a:gd name="connsiteY1" fmla="*/ 365796 h 365796"/>
              <a:gd name="connsiteX2" fmla="*/ 606862 w 789760"/>
              <a:gd name="connsiteY2" fmla="*/ 365796 h 365796"/>
              <a:gd name="connsiteX3" fmla="*/ 789760 w 789760"/>
              <a:gd name="connsiteY3" fmla="*/ 182898 h 365796"/>
              <a:gd name="connsiteX4" fmla="*/ 606862 w 789760"/>
              <a:gd name="connsiteY4" fmla="*/ 0 h 365796"/>
              <a:gd name="connsiteX5" fmla="*/ 200438 w 789760"/>
              <a:gd name="connsiteY5" fmla="*/ 0 h 36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760" h="365796">
                <a:moveTo>
                  <a:pt x="0" y="195686"/>
                </a:moveTo>
                <a:lnTo>
                  <a:pt x="166077" y="365796"/>
                </a:lnTo>
                <a:lnTo>
                  <a:pt x="606862" y="365796"/>
                </a:lnTo>
                <a:cubicBezTo>
                  <a:pt x="707874" y="365796"/>
                  <a:pt x="789760" y="283910"/>
                  <a:pt x="789760" y="182898"/>
                </a:cubicBezTo>
                <a:cubicBezTo>
                  <a:pt x="789760" y="81886"/>
                  <a:pt x="707874" y="0"/>
                  <a:pt x="606862" y="0"/>
                </a:cubicBezTo>
                <a:lnTo>
                  <a:pt x="200438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51BFC7B-3C60-6502-4863-8717D0A4E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6814"/>
          <a:stretch/>
        </p:blipFill>
        <p:spPr>
          <a:xfrm>
            <a:off x="1" y="5507638"/>
            <a:ext cx="12242968" cy="151142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5FECEF-9C4B-64A1-A2B7-4FCF20BC1475}"/>
              </a:ext>
            </a:extLst>
          </p:cNvPr>
          <p:cNvGrpSpPr/>
          <p:nvPr userDrawn="1"/>
        </p:nvGrpSpPr>
        <p:grpSpPr>
          <a:xfrm>
            <a:off x="6707590" y="899474"/>
            <a:ext cx="5665970" cy="5908191"/>
            <a:chOff x="6894834" y="703036"/>
            <a:chExt cx="5665970" cy="590819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4F0DE59-31A6-FAE6-018E-9D19FD53C45B}"/>
                </a:ext>
              </a:extLst>
            </p:cNvPr>
            <p:cNvSpPr/>
            <p:nvPr/>
          </p:nvSpPr>
          <p:spPr>
            <a:xfrm>
              <a:off x="6894834" y="5717079"/>
              <a:ext cx="3725507" cy="8941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6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040975A-B834-2238-316B-7D02C163F52A}"/>
                </a:ext>
              </a:extLst>
            </p:cNvPr>
            <p:cNvSpPr/>
            <p:nvPr/>
          </p:nvSpPr>
          <p:spPr>
            <a:xfrm>
              <a:off x="9881134" y="5755446"/>
              <a:ext cx="2679670" cy="8012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6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0F2815D-44F3-57FD-9385-A8F618BAEB35}"/>
                </a:ext>
              </a:extLst>
            </p:cNvPr>
            <p:cNvGrpSpPr/>
            <p:nvPr/>
          </p:nvGrpSpPr>
          <p:grpSpPr>
            <a:xfrm>
              <a:off x="7385099" y="703036"/>
              <a:ext cx="4556681" cy="5436587"/>
              <a:chOff x="7385099" y="703036"/>
              <a:chExt cx="4556681" cy="5436587"/>
            </a:xfrm>
          </p:grpSpPr>
          <p:grpSp>
            <p:nvGrpSpPr>
              <p:cNvPr id="18" name="图形 27">
                <a:extLst>
                  <a:ext uri="{FF2B5EF4-FFF2-40B4-BE49-F238E27FC236}">
                    <a16:creationId xmlns:a16="http://schemas.microsoft.com/office/drawing/2014/main" id="{BCC069CF-D648-7513-3792-090B41B7B4C5}"/>
                  </a:ext>
                </a:extLst>
              </p:cNvPr>
              <p:cNvGrpSpPr/>
              <p:nvPr/>
            </p:nvGrpSpPr>
            <p:grpSpPr>
              <a:xfrm>
                <a:off x="9965734" y="2176199"/>
                <a:ext cx="1976046" cy="3954385"/>
                <a:chOff x="9528443" y="2440112"/>
                <a:chExt cx="1582775" cy="3167386"/>
              </a:xfrm>
            </p:grpSpPr>
            <p:grpSp>
              <p:nvGrpSpPr>
                <p:cNvPr id="41" name="图形 27">
                  <a:extLst>
                    <a:ext uri="{FF2B5EF4-FFF2-40B4-BE49-F238E27FC236}">
                      <a16:creationId xmlns:a16="http://schemas.microsoft.com/office/drawing/2014/main" id="{9A3D5C2D-1AFF-C16A-A614-BEC15DFE8492}"/>
                    </a:ext>
                  </a:extLst>
                </p:cNvPr>
                <p:cNvGrpSpPr/>
                <p:nvPr/>
              </p:nvGrpSpPr>
              <p:grpSpPr>
                <a:xfrm>
                  <a:off x="10021595" y="5269733"/>
                  <a:ext cx="280805" cy="337766"/>
                  <a:chOff x="10021595" y="5269733"/>
                  <a:chExt cx="280805" cy="337766"/>
                </a:xfrm>
              </p:grpSpPr>
              <p:sp>
                <p:nvSpPr>
                  <p:cNvPr id="56" name="任意多边形: 形状 55">
                    <a:extLst>
                      <a:ext uri="{FF2B5EF4-FFF2-40B4-BE49-F238E27FC236}">
                        <a16:creationId xmlns:a16="http://schemas.microsoft.com/office/drawing/2014/main" id="{68757D5F-9C91-411D-2CAA-12AD11DC8CCA}"/>
                      </a:ext>
                    </a:extLst>
                  </p:cNvPr>
                  <p:cNvSpPr/>
                  <p:nvPr/>
                </p:nvSpPr>
                <p:spPr>
                  <a:xfrm>
                    <a:off x="10173024" y="5269733"/>
                    <a:ext cx="111861" cy="292341"/>
                  </a:xfrm>
                  <a:custGeom>
                    <a:avLst/>
                    <a:gdLst>
                      <a:gd name="connsiteX0" fmla="*/ 111842 w 111861"/>
                      <a:gd name="connsiteY0" fmla="*/ 292341 h 292341"/>
                      <a:gd name="connsiteX1" fmla="*/ 36052 w 111861"/>
                      <a:gd name="connsiteY1" fmla="*/ 292332 h 292341"/>
                      <a:gd name="connsiteX2" fmla="*/ 0 w 111861"/>
                      <a:gd name="connsiteY2" fmla="*/ 0 h 292341"/>
                      <a:gd name="connsiteX3" fmla="*/ 111861 w 111861"/>
                      <a:gd name="connsiteY3" fmla="*/ 10 h 292341"/>
                      <a:gd name="connsiteX4" fmla="*/ 111842 w 111861"/>
                      <a:gd name="connsiteY4" fmla="*/ 292341 h 292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861" h="292341">
                        <a:moveTo>
                          <a:pt x="111842" y="292341"/>
                        </a:moveTo>
                        <a:lnTo>
                          <a:pt x="36052" y="292332"/>
                        </a:lnTo>
                        <a:lnTo>
                          <a:pt x="0" y="0"/>
                        </a:lnTo>
                        <a:lnTo>
                          <a:pt x="111861" y="10"/>
                        </a:lnTo>
                        <a:lnTo>
                          <a:pt x="111842" y="292341"/>
                        </a:ln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7" name="任意多边形: 形状 56">
                    <a:extLst>
                      <a:ext uri="{FF2B5EF4-FFF2-40B4-BE49-F238E27FC236}">
                        <a16:creationId xmlns:a16="http://schemas.microsoft.com/office/drawing/2014/main" id="{195C0ACE-FB8C-1B37-425E-D9A72AB65E7C}"/>
                      </a:ext>
                    </a:extLst>
                  </p:cNvPr>
                  <p:cNvSpPr/>
                  <p:nvPr/>
                </p:nvSpPr>
                <p:spPr>
                  <a:xfrm>
                    <a:off x="10021595" y="5474844"/>
                    <a:ext cx="280805" cy="132654"/>
                  </a:xfrm>
                  <a:custGeom>
                    <a:avLst/>
                    <a:gdLst>
                      <a:gd name="connsiteX0" fmla="*/ 3610 w 280805"/>
                      <a:gd name="connsiteY0" fmla="*/ 85506 h 132654"/>
                      <a:gd name="connsiteX1" fmla="*/ 3610 w 280805"/>
                      <a:gd name="connsiteY1" fmla="*/ 85506 h 132654"/>
                      <a:gd name="connsiteX2" fmla="*/ 0 w 280805"/>
                      <a:gd name="connsiteY2" fmla="*/ 106927 h 132654"/>
                      <a:gd name="connsiteX3" fmla="*/ 0 w 280805"/>
                      <a:gd name="connsiteY3" fmla="*/ 106927 h 132654"/>
                      <a:gd name="connsiteX4" fmla="*/ 25727 w 280805"/>
                      <a:gd name="connsiteY4" fmla="*/ 132654 h 132654"/>
                      <a:gd name="connsiteX5" fmla="*/ 260433 w 280805"/>
                      <a:gd name="connsiteY5" fmla="*/ 132654 h 132654"/>
                      <a:gd name="connsiteX6" fmla="*/ 277987 w 280805"/>
                      <a:gd name="connsiteY6" fmla="*/ 115100 h 132654"/>
                      <a:gd name="connsiteX7" fmla="*/ 277987 w 280805"/>
                      <a:gd name="connsiteY7" fmla="*/ 105337 h 132654"/>
                      <a:gd name="connsiteX8" fmla="*/ 265690 w 280805"/>
                      <a:gd name="connsiteY8" fmla="*/ 39767 h 132654"/>
                      <a:gd name="connsiteX9" fmla="*/ 191586 w 280805"/>
                      <a:gd name="connsiteY9" fmla="*/ 23717 h 132654"/>
                      <a:gd name="connsiteX10" fmla="*/ 178498 w 280805"/>
                      <a:gd name="connsiteY10" fmla="*/ 0 h 132654"/>
                      <a:gd name="connsiteX11" fmla="*/ 83725 w 280805"/>
                      <a:gd name="connsiteY11" fmla="*/ 69304 h 132654"/>
                      <a:gd name="connsiteX12" fmla="*/ 31204 w 280805"/>
                      <a:gd name="connsiteY12" fmla="*/ 75771 h 132654"/>
                      <a:gd name="connsiteX13" fmla="*/ 3610 w 280805"/>
                      <a:gd name="connsiteY13" fmla="*/ 85506 h 132654"/>
                      <a:gd name="connsiteX14" fmla="*/ 3610 w 280805"/>
                      <a:gd name="connsiteY14" fmla="*/ 85506 h 13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0805" h="132654">
                        <a:moveTo>
                          <a:pt x="3610" y="85506"/>
                        </a:moveTo>
                        <a:lnTo>
                          <a:pt x="3610" y="85506"/>
                        </a:lnTo>
                        <a:cubicBezTo>
                          <a:pt x="1248" y="89478"/>
                          <a:pt x="0" y="102308"/>
                          <a:pt x="0" y="106927"/>
                        </a:cubicBezTo>
                        <a:lnTo>
                          <a:pt x="0" y="106927"/>
                        </a:lnTo>
                        <a:cubicBezTo>
                          <a:pt x="0" y="121139"/>
                          <a:pt x="11525" y="132654"/>
                          <a:pt x="25727" y="132654"/>
                        </a:cubicBezTo>
                        <a:lnTo>
                          <a:pt x="260433" y="132654"/>
                        </a:lnTo>
                        <a:cubicBezTo>
                          <a:pt x="270129" y="132654"/>
                          <a:pt x="277987" y="124796"/>
                          <a:pt x="277987" y="115100"/>
                        </a:cubicBezTo>
                        <a:lnTo>
                          <a:pt x="277987" y="105337"/>
                        </a:lnTo>
                        <a:cubicBezTo>
                          <a:pt x="277987" y="105337"/>
                          <a:pt x="289598" y="75962"/>
                          <a:pt x="265690" y="39767"/>
                        </a:cubicBezTo>
                        <a:cubicBezTo>
                          <a:pt x="265690" y="39767"/>
                          <a:pt x="235982" y="68113"/>
                          <a:pt x="191586" y="23717"/>
                        </a:cubicBezTo>
                        <a:lnTo>
                          <a:pt x="178498" y="0"/>
                        </a:lnTo>
                        <a:lnTo>
                          <a:pt x="83725" y="69304"/>
                        </a:lnTo>
                        <a:lnTo>
                          <a:pt x="31204" y="75771"/>
                        </a:lnTo>
                        <a:cubicBezTo>
                          <a:pt x="19707" y="77181"/>
                          <a:pt x="9525" y="75552"/>
                          <a:pt x="3610" y="85506"/>
                        </a:cubicBezTo>
                        <a:lnTo>
                          <a:pt x="3610" y="85506"/>
                        </a:ln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42" name="图形 27">
                  <a:extLst>
                    <a:ext uri="{FF2B5EF4-FFF2-40B4-BE49-F238E27FC236}">
                      <a16:creationId xmlns:a16="http://schemas.microsoft.com/office/drawing/2014/main" id="{BB13B0DD-ABEC-A1A5-75EF-D9BDBBBB2F7A}"/>
                    </a:ext>
                  </a:extLst>
                </p:cNvPr>
                <p:cNvGrpSpPr/>
                <p:nvPr/>
              </p:nvGrpSpPr>
              <p:grpSpPr>
                <a:xfrm>
                  <a:off x="10846906" y="5200134"/>
                  <a:ext cx="264311" cy="407361"/>
                  <a:chOff x="10846906" y="5200134"/>
                  <a:chExt cx="264311" cy="407361"/>
                </a:xfrm>
              </p:grpSpPr>
              <p:sp>
                <p:nvSpPr>
                  <p:cNvPr id="54" name="任意多边形: 形状 53">
                    <a:extLst>
                      <a:ext uri="{FF2B5EF4-FFF2-40B4-BE49-F238E27FC236}">
                        <a16:creationId xmlns:a16="http://schemas.microsoft.com/office/drawing/2014/main" id="{1A9B6960-7E3A-B475-1FE1-E68EA9BA336B}"/>
                      </a:ext>
                    </a:extLst>
                  </p:cNvPr>
                  <p:cNvSpPr/>
                  <p:nvPr/>
                </p:nvSpPr>
                <p:spPr>
                  <a:xfrm>
                    <a:off x="10863967" y="5200134"/>
                    <a:ext cx="220960" cy="297913"/>
                  </a:xfrm>
                  <a:custGeom>
                    <a:avLst/>
                    <a:gdLst>
                      <a:gd name="connsiteX0" fmla="*/ 220961 w 220960"/>
                      <a:gd name="connsiteY0" fmla="*/ 267128 h 297913"/>
                      <a:gd name="connsiteX1" fmla="*/ 151705 w 220960"/>
                      <a:gd name="connsiteY1" fmla="*/ 297913 h 297913"/>
                      <a:gd name="connsiteX2" fmla="*/ 0 w 220960"/>
                      <a:gd name="connsiteY2" fmla="*/ 45434 h 297913"/>
                      <a:gd name="connsiteX3" fmla="*/ 102213 w 220960"/>
                      <a:gd name="connsiteY3" fmla="*/ 0 h 297913"/>
                      <a:gd name="connsiteX4" fmla="*/ 220961 w 220960"/>
                      <a:gd name="connsiteY4" fmla="*/ 267128 h 297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960" h="297913">
                        <a:moveTo>
                          <a:pt x="220961" y="267128"/>
                        </a:moveTo>
                        <a:lnTo>
                          <a:pt x="151705" y="297913"/>
                        </a:lnTo>
                        <a:lnTo>
                          <a:pt x="0" y="45434"/>
                        </a:lnTo>
                        <a:lnTo>
                          <a:pt x="102213" y="0"/>
                        </a:lnTo>
                        <a:lnTo>
                          <a:pt x="220961" y="267128"/>
                        </a:ln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5" name="任意多边形: 形状 54">
                    <a:extLst>
                      <a:ext uri="{FF2B5EF4-FFF2-40B4-BE49-F238E27FC236}">
                        <a16:creationId xmlns:a16="http://schemas.microsoft.com/office/drawing/2014/main" id="{3FA62646-C215-E0D0-80F3-B661BCA83597}"/>
                      </a:ext>
                    </a:extLst>
                  </p:cNvPr>
                  <p:cNvSpPr/>
                  <p:nvPr/>
                </p:nvSpPr>
                <p:spPr>
                  <a:xfrm>
                    <a:off x="10846906" y="5422000"/>
                    <a:ext cx="264311" cy="185495"/>
                  </a:xfrm>
                  <a:custGeom>
                    <a:avLst/>
                    <a:gdLst>
                      <a:gd name="connsiteX0" fmla="*/ 49 w 264311"/>
                      <a:gd name="connsiteY0" fmla="*/ 149180 h 185495"/>
                      <a:gd name="connsiteX1" fmla="*/ 49 w 264311"/>
                      <a:gd name="connsiteY1" fmla="*/ 149180 h 185495"/>
                      <a:gd name="connsiteX2" fmla="*/ 5459 w 264311"/>
                      <a:gd name="connsiteY2" fmla="*/ 170221 h 185495"/>
                      <a:gd name="connsiteX3" fmla="*/ 5459 w 264311"/>
                      <a:gd name="connsiteY3" fmla="*/ 170221 h 185495"/>
                      <a:gd name="connsiteX4" fmla="*/ 39416 w 264311"/>
                      <a:gd name="connsiteY4" fmla="*/ 183271 h 185495"/>
                      <a:gd name="connsiteX5" fmla="*/ 253891 w 264311"/>
                      <a:gd name="connsiteY5" fmla="*/ 87925 h 185495"/>
                      <a:gd name="connsiteX6" fmla="*/ 262796 w 264311"/>
                      <a:gd name="connsiteY6" fmla="*/ 64760 h 185495"/>
                      <a:gd name="connsiteX7" fmla="*/ 258825 w 264311"/>
                      <a:gd name="connsiteY7" fmla="*/ 55826 h 185495"/>
                      <a:gd name="connsiteX8" fmla="*/ 220953 w 264311"/>
                      <a:gd name="connsiteY8" fmla="*/ 914 h 185495"/>
                      <a:gd name="connsiteX9" fmla="*/ 146715 w 264311"/>
                      <a:gd name="connsiteY9" fmla="*/ 16345 h 185495"/>
                      <a:gd name="connsiteX10" fmla="*/ 125122 w 264311"/>
                      <a:gd name="connsiteY10" fmla="*/ 0 h 185495"/>
                      <a:gd name="connsiteX11" fmla="*/ 66677 w 264311"/>
                      <a:gd name="connsiteY11" fmla="*/ 101822 h 185495"/>
                      <a:gd name="connsiteX12" fmla="*/ 21309 w 264311"/>
                      <a:gd name="connsiteY12" fmla="*/ 129073 h 185495"/>
                      <a:gd name="connsiteX13" fmla="*/ 49 w 264311"/>
                      <a:gd name="connsiteY13" fmla="*/ 149180 h 185495"/>
                      <a:gd name="connsiteX14" fmla="*/ 49 w 264311"/>
                      <a:gd name="connsiteY14" fmla="*/ 149180 h 185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64311" h="185495">
                        <a:moveTo>
                          <a:pt x="49" y="149180"/>
                        </a:moveTo>
                        <a:lnTo>
                          <a:pt x="49" y="149180"/>
                        </a:lnTo>
                        <a:cubicBezTo>
                          <a:pt x="-494" y="153771"/>
                          <a:pt x="3583" y="165992"/>
                          <a:pt x="5459" y="170221"/>
                        </a:cubicBezTo>
                        <a:lnTo>
                          <a:pt x="5459" y="170221"/>
                        </a:lnTo>
                        <a:cubicBezTo>
                          <a:pt x="11232" y="183194"/>
                          <a:pt x="26433" y="189043"/>
                          <a:pt x="39416" y="183271"/>
                        </a:cubicBezTo>
                        <a:lnTo>
                          <a:pt x="253891" y="87925"/>
                        </a:lnTo>
                        <a:cubicBezTo>
                          <a:pt x="262739" y="83982"/>
                          <a:pt x="266730" y="73619"/>
                          <a:pt x="262796" y="64760"/>
                        </a:cubicBezTo>
                        <a:lnTo>
                          <a:pt x="258825" y="55826"/>
                        </a:lnTo>
                        <a:cubicBezTo>
                          <a:pt x="258825" y="55826"/>
                          <a:pt x="257501" y="24279"/>
                          <a:pt x="220953" y="914"/>
                        </a:cubicBezTo>
                        <a:cubicBezTo>
                          <a:pt x="220953" y="914"/>
                          <a:pt x="205323" y="38881"/>
                          <a:pt x="146715" y="16345"/>
                        </a:cubicBezTo>
                        <a:lnTo>
                          <a:pt x="125122" y="0"/>
                        </a:lnTo>
                        <a:lnTo>
                          <a:pt x="66677" y="101822"/>
                        </a:lnTo>
                        <a:lnTo>
                          <a:pt x="21309" y="129073"/>
                        </a:lnTo>
                        <a:cubicBezTo>
                          <a:pt x="11384" y="135036"/>
                          <a:pt x="1411" y="137674"/>
                          <a:pt x="49" y="149180"/>
                        </a:cubicBezTo>
                        <a:lnTo>
                          <a:pt x="49" y="149180"/>
                        </a:ln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1C24B288-BDD1-899A-AB67-6D91D9268A8E}"/>
                    </a:ext>
                  </a:extLst>
                </p:cNvPr>
                <p:cNvSpPr/>
                <p:nvPr/>
              </p:nvSpPr>
              <p:spPr>
                <a:xfrm>
                  <a:off x="10052771" y="3732874"/>
                  <a:ext cx="1006563" cy="1610477"/>
                </a:xfrm>
                <a:custGeom>
                  <a:avLst/>
                  <a:gdLst>
                    <a:gd name="connsiteX0" fmla="*/ 67380 w 1006563"/>
                    <a:gd name="connsiteY0" fmla="*/ 0 h 1610477"/>
                    <a:gd name="connsiteX1" fmla="*/ 0 w 1006563"/>
                    <a:gd name="connsiteY1" fmla="*/ 141513 h 1610477"/>
                    <a:gd name="connsiteX2" fmla="*/ 114557 w 1006563"/>
                    <a:gd name="connsiteY2" fmla="*/ 1610477 h 1610477"/>
                    <a:gd name="connsiteX3" fmla="*/ 257813 w 1006563"/>
                    <a:gd name="connsiteY3" fmla="*/ 1610477 h 1610477"/>
                    <a:gd name="connsiteX4" fmla="*/ 316706 w 1006563"/>
                    <a:gd name="connsiteY4" fmla="*/ 646890 h 1610477"/>
                    <a:gd name="connsiteX5" fmla="*/ 830837 w 1006563"/>
                    <a:gd name="connsiteY5" fmla="*/ 1610477 h 1610477"/>
                    <a:gd name="connsiteX6" fmla="*/ 1006564 w 1006563"/>
                    <a:gd name="connsiteY6" fmla="*/ 1610477 h 1610477"/>
                    <a:gd name="connsiteX7" fmla="*/ 741226 w 1006563"/>
                    <a:gd name="connsiteY7" fmla="*/ 923163 h 1610477"/>
                    <a:gd name="connsiteX8" fmla="*/ 559289 w 1006563"/>
                    <a:gd name="connsiteY8" fmla="*/ 26956 h 1610477"/>
                    <a:gd name="connsiteX9" fmla="*/ 67380 w 1006563"/>
                    <a:gd name="connsiteY9" fmla="*/ 0 h 161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6563" h="1610477">
                      <a:moveTo>
                        <a:pt x="67380" y="0"/>
                      </a:moveTo>
                      <a:lnTo>
                        <a:pt x="0" y="141513"/>
                      </a:lnTo>
                      <a:lnTo>
                        <a:pt x="114557" y="1610477"/>
                      </a:lnTo>
                      <a:lnTo>
                        <a:pt x="257813" y="1610477"/>
                      </a:lnTo>
                      <a:lnTo>
                        <a:pt x="316706" y="646890"/>
                      </a:lnTo>
                      <a:lnTo>
                        <a:pt x="830837" y="1610477"/>
                      </a:lnTo>
                      <a:lnTo>
                        <a:pt x="1006564" y="1610477"/>
                      </a:lnTo>
                      <a:lnTo>
                        <a:pt x="741226" y="923163"/>
                      </a:lnTo>
                      <a:lnTo>
                        <a:pt x="559289" y="26956"/>
                      </a:lnTo>
                      <a:lnTo>
                        <a:pt x="67380" y="0"/>
                      </a:lnTo>
                      <a:close/>
                    </a:path>
                  </a:pathLst>
                </a:custGeom>
                <a:solidFill>
                  <a:srgbClr val="2F2E4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3104BE1D-2813-62D3-5EED-A4917A3915C6}"/>
                    </a:ext>
                  </a:extLst>
                </p:cNvPr>
                <p:cNvSpPr/>
                <p:nvPr/>
              </p:nvSpPr>
              <p:spPr>
                <a:xfrm>
                  <a:off x="10091118" y="2825389"/>
                  <a:ext cx="607123" cy="1032263"/>
                </a:xfrm>
                <a:custGeom>
                  <a:avLst/>
                  <a:gdLst>
                    <a:gd name="connsiteX0" fmla="*/ 389839 w 607123"/>
                    <a:gd name="connsiteY0" fmla="*/ 0 h 1032263"/>
                    <a:gd name="connsiteX1" fmla="*/ 212150 w 607123"/>
                    <a:gd name="connsiteY1" fmla="*/ 0 h 1032263"/>
                    <a:gd name="connsiteX2" fmla="*/ 146980 w 607123"/>
                    <a:gd name="connsiteY2" fmla="*/ 102251 h 1032263"/>
                    <a:gd name="connsiteX3" fmla="*/ 0 w 607123"/>
                    <a:gd name="connsiteY3" fmla="*/ 172545 h 1032263"/>
                    <a:gd name="connsiteX4" fmla="*/ 31947 w 607123"/>
                    <a:gd name="connsiteY4" fmla="*/ 613515 h 1032263"/>
                    <a:gd name="connsiteX5" fmla="*/ 15916 w 607123"/>
                    <a:gd name="connsiteY5" fmla="*/ 935031 h 1032263"/>
                    <a:gd name="connsiteX6" fmla="*/ 37890 w 607123"/>
                    <a:gd name="connsiteY6" fmla="*/ 934393 h 1032263"/>
                    <a:gd name="connsiteX7" fmla="*/ 496957 w 607123"/>
                    <a:gd name="connsiteY7" fmla="*/ 1013917 h 1032263"/>
                    <a:gd name="connsiteX8" fmla="*/ 607123 w 607123"/>
                    <a:gd name="connsiteY8" fmla="*/ 1028919 h 1032263"/>
                    <a:gd name="connsiteX9" fmla="*/ 581558 w 607123"/>
                    <a:gd name="connsiteY9" fmla="*/ 965007 h 1032263"/>
                    <a:gd name="connsiteX10" fmla="*/ 568776 w 607123"/>
                    <a:gd name="connsiteY10" fmla="*/ 934165 h 1032263"/>
                    <a:gd name="connsiteX11" fmla="*/ 575167 w 607123"/>
                    <a:gd name="connsiteY11" fmla="*/ 907494 h 1032263"/>
                    <a:gd name="connsiteX12" fmla="*/ 562385 w 607123"/>
                    <a:gd name="connsiteY12" fmla="*/ 878605 h 1032263"/>
                    <a:gd name="connsiteX13" fmla="*/ 524037 w 607123"/>
                    <a:gd name="connsiteY13" fmla="*/ 594341 h 1032263"/>
                    <a:gd name="connsiteX14" fmla="*/ 600732 w 607123"/>
                    <a:gd name="connsiteY14" fmla="*/ 191719 h 1032263"/>
                    <a:gd name="connsiteX15" fmla="*/ 440960 w 607123"/>
                    <a:gd name="connsiteY15" fmla="*/ 102251 h 1032263"/>
                    <a:gd name="connsiteX16" fmla="*/ 389839 w 607123"/>
                    <a:gd name="connsiteY16" fmla="*/ 0 h 103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7123" h="1032263">
                      <a:moveTo>
                        <a:pt x="389839" y="0"/>
                      </a:moveTo>
                      <a:lnTo>
                        <a:pt x="212150" y="0"/>
                      </a:lnTo>
                      <a:lnTo>
                        <a:pt x="146980" y="102251"/>
                      </a:lnTo>
                      <a:lnTo>
                        <a:pt x="0" y="172545"/>
                      </a:lnTo>
                      <a:lnTo>
                        <a:pt x="31947" y="613515"/>
                      </a:lnTo>
                      <a:lnTo>
                        <a:pt x="15916" y="935031"/>
                      </a:lnTo>
                      <a:lnTo>
                        <a:pt x="37890" y="934393"/>
                      </a:lnTo>
                      <a:cubicBezTo>
                        <a:pt x="194700" y="929812"/>
                        <a:pt x="351434" y="955320"/>
                        <a:pt x="496957" y="1013917"/>
                      </a:cubicBezTo>
                      <a:cubicBezTo>
                        <a:pt x="534295" y="1028948"/>
                        <a:pt x="573433" y="1037339"/>
                        <a:pt x="607123" y="1028919"/>
                      </a:cubicBezTo>
                      <a:cubicBezTo>
                        <a:pt x="607123" y="1028919"/>
                        <a:pt x="594341" y="977789"/>
                        <a:pt x="581558" y="965007"/>
                      </a:cubicBezTo>
                      <a:cubicBezTo>
                        <a:pt x="568776" y="952224"/>
                        <a:pt x="562385" y="941661"/>
                        <a:pt x="568776" y="934165"/>
                      </a:cubicBezTo>
                      <a:cubicBezTo>
                        <a:pt x="575167" y="926659"/>
                        <a:pt x="587950" y="920267"/>
                        <a:pt x="575167" y="907494"/>
                      </a:cubicBezTo>
                      <a:cubicBezTo>
                        <a:pt x="562385" y="894712"/>
                        <a:pt x="562385" y="878605"/>
                        <a:pt x="562385" y="878605"/>
                      </a:cubicBezTo>
                      <a:lnTo>
                        <a:pt x="524037" y="594341"/>
                      </a:lnTo>
                      <a:lnTo>
                        <a:pt x="600732" y="191719"/>
                      </a:lnTo>
                      <a:lnTo>
                        <a:pt x="440960" y="102251"/>
                      </a:lnTo>
                      <a:lnTo>
                        <a:pt x="389839" y="0"/>
                      </a:lnTo>
                      <a:close/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2931DA18-6584-BC4E-77B8-9DF0E419D167}"/>
                    </a:ext>
                  </a:extLst>
                </p:cNvPr>
                <p:cNvSpPr/>
                <p:nvPr/>
              </p:nvSpPr>
              <p:spPr>
                <a:xfrm>
                  <a:off x="10612593" y="3343044"/>
                  <a:ext cx="173688" cy="753132"/>
                </a:xfrm>
                <a:custGeom>
                  <a:avLst/>
                  <a:gdLst>
                    <a:gd name="connsiteX0" fmla="*/ 173688 w 173688"/>
                    <a:gd name="connsiteY0" fmla="*/ 39815 h 753132"/>
                    <a:gd name="connsiteX1" fmla="*/ 168850 w 173688"/>
                    <a:gd name="connsiteY1" fmla="*/ 416947 h 753132"/>
                    <a:gd name="connsiteX2" fmla="*/ 75009 w 173688"/>
                    <a:gd name="connsiteY2" fmla="*/ 753132 h 753132"/>
                    <a:gd name="connsiteX3" fmla="*/ 0 w 173688"/>
                    <a:gd name="connsiteY3" fmla="*/ 725157 h 753132"/>
                    <a:gd name="connsiteX4" fmla="*/ 33309 w 173688"/>
                    <a:gd name="connsiteY4" fmla="*/ 417005 h 753132"/>
                    <a:gd name="connsiteX5" fmla="*/ 28927 w 173688"/>
                    <a:gd name="connsiteY5" fmla="*/ 0 h 753132"/>
                    <a:gd name="connsiteX6" fmla="*/ 173688 w 173688"/>
                    <a:gd name="connsiteY6" fmla="*/ 39815 h 753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688" h="753132">
                      <a:moveTo>
                        <a:pt x="173688" y="39815"/>
                      </a:moveTo>
                      <a:lnTo>
                        <a:pt x="168850" y="416947"/>
                      </a:lnTo>
                      <a:lnTo>
                        <a:pt x="75009" y="753132"/>
                      </a:lnTo>
                      <a:lnTo>
                        <a:pt x="0" y="725157"/>
                      </a:lnTo>
                      <a:lnTo>
                        <a:pt x="33309" y="417005"/>
                      </a:lnTo>
                      <a:lnTo>
                        <a:pt x="28927" y="0"/>
                      </a:lnTo>
                      <a:lnTo>
                        <a:pt x="173688" y="39815"/>
                      </a:ln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62926D5-B8F8-38B6-D23E-AC7531FD938A}"/>
                    </a:ext>
                  </a:extLst>
                </p:cNvPr>
                <p:cNvSpPr/>
                <p:nvPr/>
              </p:nvSpPr>
              <p:spPr>
                <a:xfrm rot="-4780858">
                  <a:off x="10546342" y="4088104"/>
                  <a:ext cx="177937" cy="105650"/>
                </a:xfrm>
                <a:custGeom>
                  <a:avLst/>
                  <a:gdLst>
                    <a:gd name="connsiteX0" fmla="*/ 177938 w 177937"/>
                    <a:gd name="connsiteY0" fmla="*/ 52825 h 105650"/>
                    <a:gd name="connsiteX1" fmla="*/ 88969 w 177937"/>
                    <a:gd name="connsiteY1" fmla="*/ 105651 h 105650"/>
                    <a:gd name="connsiteX2" fmla="*/ 0 w 177937"/>
                    <a:gd name="connsiteY2" fmla="*/ 52825 h 105650"/>
                    <a:gd name="connsiteX3" fmla="*/ 88969 w 177937"/>
                    <a:gd name="connsiteY3" fmla="*/ 0 h 105650"/>
                    <a:gd name="connsiteX4" fmla="*/ 177938 w 177937"/>
                    <a:gd name="connsiteY4" fmla="*/ 52825 h 105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937" h="105650">
                      <a:moveTo>
                        <a:pt x="177938" y="52825"/>
                      </a:moveTo>
                      <a:cubicBezTo>
                        <a:pt x="177938" y="82000"/>
                        <a:pt x="138105" y="105651"/>
                        <a:pt x="88969" y="105651"/>
                      </a:cubicBezTo>
                      <a:cubicBezTo>
                        <a:pt x="39833" y="105651"/>
                        <a:pt x="0" y="82000"/>
                        <a:pt x="0" y="52825"/>
                      </a:cubicBezTo>
                      <a:cubicBezTo>
                        <a:pt x="0" y="23651"/>
                        <a:pt x="39833" y="0"/>
                        <a:pt x="88969" y="0"/>
                      </a:cubicBezTo>
                      <a:cubicBezTo>
                        <a:pt x="138105" y="0"/>
                        <a:pt x="177938" y="23651"/>
                        <a:pt x="177938" y="52825"/>
                      </a:cubicBez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510DF211-60C5-C6F7-BED2-DEAD9C20DB27}"/>
                    </a:ext>
                  </a:extLst>
                </p:cNvPr>
                <p:cNvSpPr/>
                <p:nvPr/>
              </p:nvSpPr>
              <p:spPr>
                <a:xfrm>
                  <a:off x="10544861" y="2985162"/>
                  <a:ext cx="276623" cy="498481"/>
                </a:xfrm>
                <a:custGeom>
                  <a:avLst/>
                  <a:gdLst>
                    <a:gd name="connsiteX0" fmla="*/ 108642 w 276623"/>
                    <a:gd name="connsiteY0" fmla="*/ 12773 h 498481"/>
                    <a:gd name="connsiteX1" fmla="*/ 215903 w 276623"/>
                    <a:gd name="connsiteY1" fmla="*/ 120034 h 498481"/>
                    <a:gd name="connsiteX2" fmla="*/ 255632 w 276623"/>
                    <a:gd name="connsiteY2" fmla="*/ 472916 h 498481"/>
                    <a:gd name="connsiteX3" fmla="*/ 89468 w 276623"/>
                    <a:gd name="connsiteY3" fmla="*/ 498481 h 498481"/>
                    <a:gd name="connsiteX4" fmla="*/ 0 w 276623"/>
                    <a:gd name="connsiteY4" fmla="*/ 172545 h 498481"/>
                    <a:gd name="connsiteX5" fmla="*/ 102251 w 276623"/>
                    <a:gd name="connsiteY5" fmla="*/ 0 h 49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623" h="498481">
                      <a:moveTo>
                        <a:pt x="108642" y="12773"/>
                      </a:moveTo>
                      <a:cubicBezTo>
                        <a:pt x="108642" y="12773"/>
                        <a:pt x="214522" y="29185"/>
                        <a:pt x="215903" y="120034"/>
                      </a:cubicBezTo>
                      <a:cubicBezTo>
                        <a:pt x="217284" y="210893"/>
                        <a:pt x="319535" y="357883"/>
                        <a:pt x="255632" y="472916"/>
                      </a:cubicBezTo>
                      <a:lnTo>
                        <a:pt x="89468" y="498481"/>
                      </a:lnTo>
                      <a:lnTo>
                        <a:pt x="0" y="172545"/>
                      </a:lnTo>
                      <a:lnTo>
                        <a:pt x="102251" y="0"/>
                      </a:lnTo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CB135A7A-92BA-B98B-CFDD-B9D4EB744551}"/>
                    </a:ext>
                  </a:extLst>
                </p:cNvPr>
                <p:cNvSpPr/>
                <p:nvPr/>
              </p:nvSpPr>
              <p:spPr>
                <a:xfrm>
                  <a:off x="9648968" y="3203713"/>
                  <a:ext cx="521274" cy="654910"/>
                </a:xfrm>
                <a:custGeom>
                  <a:avLst/>
                  <a:gdLst>
                    <a:gd name="connsiteX0" fmla="*/ 521275 w 521274"/>
                    <a:gd name="connsiteY0" fmla="*/ 112738 h 654910"/>
                    <a:gd name="connsiteX1" fmla="*/ 310286 w 521274"/>
                    <a:gd name="connsiteY1" fmla="*/ 425358 h 654910"/>
                    <a:gd name="connsiteX2" fmla="*/ 47358 w 521274"/>
                    <a:gd name="connsiteY2" fmla="*/ 654910 h 654910"/>
                    <a:gd name="connsiteX3" fmla="*/ 0 w 521274"/>
                    <a:gd name="connsiteY3" fmla="*/ 590359 h 654910"/>
                    <a:gd name="connsiteX4" fmla="*/ 196939 w 521274"/>
                    <a:gd name="connsiteY4" fmla="*/ 351025 h 654910"/>
                    <a:gd name="connsiteX5" fmla="*/ 422110 w 521274"/>
                    <a:gd name="connsiteY5" fmla="*/ 0 h 654910"/>
                    <a:gd name="connsiteX6" fmla="*/ 521275 w 521274"/>
                    <a:gd name="connsiteY6" fmla="*/ 112738 h 654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1274" h="654910">
                      <a:moveTo>
                        <a:pt x="521275" y="112738"/>
                      </a:moveTo>
                      <a:lnTo>
                        <a:pt x="310286" y="425358"/>
                      </a:lnTo>
                      <a:lnTo>
                        <a:pt x="47358" y="654910"/>
                      </a:lnTo>
                      <a:lnTo>
                        <a:pt x="0" y="590359"/>
                      </a:lnTo>
                      <a:lnTo>
                        <a:pt x="196939" y="351025"/>
                      </a:lnTo>
                      <a:lnTo>
                        <a:pt x="422110" y="0"/>
                      </a:lnTo>
                      <a:lnTo>
                        <a:pt x="521275" y="112738"/>
                      </a:ln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1B1A53B2-47B1-B3F1-995F-DEB401745985}"/>
                    </a:ext>
                  </a:extLst>
                </p:cNvPr>
                <p:cNvSpPr/>
                <p:nvPr/>
              </p:nvSpPr>
              <p:spPr>
                <a:xfrm rot="-2784026">
                  <a:off x="9539083" y="3814513"/>
                  <a:ext cx="177937" cy="105650"/>
                </a:xfrm>
                <a:custGeom>
                  <a:avLst/>
                  <a:gdLst>
                    <a:gd name="connsiteX0" fmla="*/ 177938 w 177937"/>
                    <a:gd name="connsiteY0" fmla="*/ 52825 h 105650"/>
                    <a:gd name="connsiteX1" fmla="*/ 88969 w 177937"/>
                    <a:gd name="connsiteY1" fmla="*/ 105650 h 105650"/>
                    <a:gd name="connsiteX2" fmla="*/ 0 w 177937"/>
                    <a:gd name="connsiteY2" fmla="*/ 52825 h 105650"/>
                    <a:gd name="connsiteX3" fmla="*/ 88969 w 177937"/>
                    <a:gd name="connsiteY3" fmla="*/ 0 h 105650"/>
                    <a:gd name="connsiteX4" fmla="*/ 177938 w 177937"/>
                    <a:gd name="connsiteY4" fmla="*/ 52825 h 105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937" h="105650">
                      <a:moveTo>
                        <a:pt x="177938" y="52825"/>
                      </a:moveTo>
                      <a:cubicBezTo>
                        <a:pt x="177938" y="82000"/>
                        <a:pt x="138105" y="105650"/>
                        <a:pt x="88969" y="105650"/>
                      </a:cubicBezTo>
                      <a:cubicBezTo>
                        <a:pt x="39833" y="105650"/>
                        <a:pt x="0" y="82000"/>
                        <a:pt x="0" y="52825"/>
                      </a:cubicBezTo>
                      <a:cubicBezTo>
                        <a:pt x="0" y="23650"/>
                        <a:pt x="39833" y="0"/>
                        <a:pt x="88969" y="0"/>
                      </a:cubicBezTo>
                      <a:cubicBezTo>
                        <a:pt x="138105" y="0"/>
                        <a:pt x="177938" y="23650"/>
                        <a:pt x="177938" y="52825"/>
                      </a:cubicBez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D0576799-353D-D056-6224-69BDDCA31FB2}"/>
                    </a:ext>
                  </a:extLst>
                </p:cNvPr>
                <p:cNvSpPr/>
                <p:nvPr/>
              </p:nvSpPr>
              <p:spPr>
                <a:xfrm>
                  <a:off x="9987915" y="2907600"/>
                  <a:ext cx="329147" cy="479516"/>
                </a:xfrm>
                <a:custGeom>
                  <a:avLst/>
                  <a:gdLst>
                    <a:gd name="connsiteX0" fmla="*/ 282550 w 329147"/>
                    <a:gd name="connsiteY0" fmla="*/ 14192 h 479516"/>
                    <a:gd name="connsiteX1" fmla="*/ 313363 w 329147"/>
                    <a:gd name="connsiteY1" fmla="*/ 162716 h 479516"/>
                    <a:gd name="connsiteX2" fmla="*/ 152933 w 329147"/>
                    <a:gd name="connsiteY2" fmla="*/ 479517 h 479516"/>
                    <a:gd name="connsiteX3" fmla="*/ 0 w 329147"/>
                    <a:gd name="connsiteY3" fmla="*/ 409708 h 479516"/>
                    <a:gd name="connsiteX4" fmla="*/ 104051 w 329147"/>
                    <a:gd name="connsiteY4" fmla="*/ 88144 h 479516"/>
                    <a:gd name="connsiteX5" fmla="*/ 284217 w 329147"/>
                    <a:gd name="connsiteY5" fmla="*/ 0 h 479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147" h="479516">
                      <a:moveTo>
                        <a:pt x="282550" y="14192"/>
                      </a:moveTo>
                      <a:cubicBezTo>
                        <a:pt x="282550" y="14192"/>
                        <a:pt x="362055" y="86001"/>
                        <a:pt x="313363" y="162716"/>
                      </a:cubicBezTo>
                      <a:cubicBezTo>
                        <a:pt x="264662" y="239430"/>
                        <a:pt x="269481" y="418424"/>
                        <a:pt x="152933" y="479517"/>
                      </a:cubicBezTo>
                      <a:lnTo>
                        <a:pt x="0" y="409708"/>
                      </a:lnTo>
                      <a:cubicBezTo>
                        <a:pt x="12878" y="283683"/>
                        <a:pt x="20393" y="153010"/>
                        <a:pt x="104051" y="88144"/>
                      </a:cubicBezTo>
                      <a:lnTo>
                        <a:pt x="284217" y="0"/>
                      </a:lnTo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grpSp>
              <p:nvGrpSpPr>
                <p:cNvPr id="51" name="图形 27">
                  <a:extLst>
                    <a:ext uri="{FF2B5EF4-FFF2-40B4-BE49-F238E27FC236}">
                      <a16:creationId xmlns:a16="http://schemas.microsoft.com/office/drawing/2014/main" id="{01C0AE55-D9A6-E629-F0A6-359DF3571ED2}"/>
                    </a:ext>
                  </a:extLst>
                </p:cNvPr>
                <p:cNvGrpSpPr/>
                <p:nvPr/>
              </p:nvGrpSpPr>
              <p:grpSpPr>
                <a:xfrm>
                  <a:off x="10181334" y="2440112"/>
                  <a:ext cx="363523" cy="358936"/>
                  <a:chOff x="10181334" y="2440112"/>
                  <a:chExt cx="363523" cy="358936"/>
                </a:xfrm>
              </p:grpSpPr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523A8F2E-A00D-0907-5BD0-761890E5B2D2}"/>
                      </a:ext>
                    </a:extLst>
                  </p:cNvPr>
                  <p:cNvSpPr/>
                  <p:nvPr/>
                </p:nvSpPr>
                <p:spPr>
                  <a:xfrm>
                    <a:off x="10205555" y="2481074"/>
                    <a:ext cx="317974" cy="317974"/>
                  </a:xfrm>
                  <a:custGeom>
                    <a:avLst/>
                    <a:gdLst>
                      <a:gd name="connsiteX0" fmla="*/ 317975 w 317974"/>
                      <a:gd name="connsiteY0" fmla="*/ 158987 h 317974"/>
                      <a:gd name="connsiteX1" fmla="*/ 158988 w 317974"/>
                      <a:gd name="connsiteY1" fmla="*/ 317975 h 317974"/>
                      <a:gd name="connsiteX2" fmla="*/ 0 w 317974"/>
                      <a:gd name="connsiteY2" fmla="*/ 158987 h 317974"/>
                      <a:gd name="connsiteX3" fmla="*/ 158988 w 317974"/>
                      <a:gd name="connsiteY3" fmla="*/ 0 h 317974"/>
                      <a:gd name="connsiteX4" fmla="*/ 317975 w 317974"/>
                      <a:gd name="connsiteY4" fmla="*/ 158987 h 3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7974" h="317974">
                        <a:moveTo>
                          <a:pt x="317975" y="158987"/>
                        </a:moveTo>
                        <a:cubicBezTo>
                          <a:pt x="317975" y="246794"/>
                          <a:pt x="246794" y="317975"/>
                          <a:pt x="158988" y="317975"/>
                        </a:cubicBezTo>
                        <a:cubicBezTo>
                          <a:pt x="71181" y="317975"/>
                          <a:pt x="0" y="246794"/>
                          <a:pt x="0" y="158987"/>
                        </a:cubicBezTo>
                        <a:cubicBezTo>
                          <a:pt x="0" y="71181"/>
                          <a:pt x="71181" y="0"/>
                          <a:pt x="158988" y="0"/>
                        </a:cubicBezTo>
                        <a:cubicBezTo>
                          <a:pt x="246794" y="0"/>
                          <a:pt x="317975" y="71181"/>
                          <a:pt x="317975" y="158987"/>
                        </a:cubicBez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49058B75-8453-B3FB-0D66-7D336ED16AD0}"/>
                      </a:ext>
                    </a:extLst>
                  </p:cNvPr>
                  <p:cNvSpPr/>
                  <p:nvPr/>
                </p:nvSpPr>
                <p:spPr>
                  <a:xfrm>
                    <a:off x="10181334" y="2440112"/>
                    <a:ext cx="363523" cy="347945"/>
                  </a:xfrm>
                  <a:custGeom>
                    <a:avLst/>
                    <a:gdLst>
                      <a:gd name="connsiteX0" fmla="*/ 299976 w 363523"/>
                      <a:gd name="connsiteY0" fmla="*/ 330584 h 347945"/>
                      <a:gd name="connsiteX1" fmla="*/ 328836 w 363523"/>
                      <a:gd name="connsiteY1" fmla="*/ 290170 h 347945"/>
                      <a:gd name="connsiteX2" fmla="*/ 363469 w 363523"/>
                      <a:gd name="connsiteY2" fmla="*/ 180499 h 347945"/>
                      <a:gd name="connsiteX3" fmla="*/ 346153 w 363523"/>
                      <a:gd name="connsiteY3" fmla="*/ 82363 h 347945"/>
                      <a:gd name="connsiteX4" fmla="*/ 293232 w 363523"/>
                      <a:gd name="connsiteY4" fmla="*/ 46568 h 347945"/>
                      <a:gd name="connsiteX5" fmla="*/ 265343 w 363523"/>
                      <a:gd name="connsiteY5" fmla="*/ 7315 h 347945"/>
                      <a:gd name="connsiteX6" fmla="*/ 126487 w 363523"/>
                      <a:gd name="connsiteY6" fmla="*/ 22393 h 347945"/>
                      <a:gd name="connsiteX7" fmla="*/ 92778 w 363523"/>
                      <a:gd name="connsiteY7" fmla="*/ 44015 h 347945"/>
                      <a:gd name="connsiteX8" fmla="*/ 29465 w 363523"/>
                      <a:gd name="connsiteY8" fmla="*/ 11449 h 347945"/>
                      <a:gd name="connsiteX9" fmla="*/ 19940 w 363523"/>
                      <a:gd name="connsiteY9" fmla="*/ 78124 h 347945"/>
                      <a:gd name="connsiteX10" fmla="*/ 45982 w 363523"/>
                      <a:gd name="connsiteY10" fmla="*/ 111224 h 347945"/>
                      <a:gd name="connsiteX11" fmla="*/ 890 w 363523"/>
                      <a:gd name="connsiteY11" fmla="*/ 87649 h 347945"/>
                      <a:gd name="connsiteX12" fmla="*/ 22893 w 363523"/>
                      <a:gd name="connsiteY12" fmla="*/ 168955 h 347945"/>
                      <a:gd name="connsiteX13" fmla="*/ 51754 w 363523"/>
                      <a:gd name="connsiteY13" fmla="*/ 151629 h 347945"/>
                      <a:gd name="connsiteX14" fmla="*/ 207612 w 363523"/>
                      <a:gd name="connsiteY14" fmla="*/ 140084 h 347945"/>
                      <a:gd name="connsiteX15" fmla="*/ 219156 w 363523"/>
                      <a:gd name="connsiteY15" fmla="*/ 168955 h 347945"/>
                      <a:gd name="connsiteX16" fmla="*/ 236472 w 363523"/>
                      <a:gd name="connsiteY16" fmla="*/ 215132 h 347945"/>
                      <a:gd name="connsiteX17" fmla="*/ 224928 w 363523"/>
                      <a:gd name="connsiteY17" fmla="*/ 255537 h 347945"/>
                      <a:gd name="connsiteX18" fmla="*/ 253798 w 363523"/>
                      <a:gd name="connsiteY18" fmla="*/ 272853 h 347945"/>
                      <a:gd name="connsiteX19" fmla="*/ 276887 w 363523"/>
                      <a:gd name="connsiteY19" fmla="*/ 255537 h 347945"/>
                      <a:gd name="connsiteX20" fmla="*/ 294203 w 363523"/>
                      <a:gd name="connsiteY20" fmla="*/ 278626 h 347945"/>
                      <a:gd name="connsiteX21" fmla="*/ 253798 w 363523"/>
                      <a:gd name="connsiteY21" fmla="*/ 342129 h 347945"/>
                      <a:gd name="connsiteX22" fmla="*/ 299976 w 363523"/>
                      <a:gd name="connsiteY22" fmla="*/ 330584 h 347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63523" h="347945">
                        <a:moveTo>
                          <a:pt x="299976" y="330584"/>
                        </a:moveTo>
                        <a:cubicBezTo>
                          <a:pt x="308729" y="332070"/>
                          <a:pt x="319016" y="310849"/>
                          <a:pt x="328836" y="290170"/>
                        </a:cubicBezTo>
                        <a:cubicBezTo>
                          <a:pt x="349401" y="246898"/>
                          <a:pt x="362479" y="219380"/>
                          <a:pt x="363469" y="180499"/>
                        </a:cubicBezTo>
                        <a:cubicBezTo>
                          <a:pt x="364317" y="147352"/>
                          <a:pt x="355116" y="156048"/>
                          <a:pt x="346153" y="82363"/>
                        </a:cubicBezTo>
                        <a:cubicBezTo>
                          <a:pt x="343200" y="58055"/>
                          <a:pt x="301681" y="58103"/>
                          <a:pt x="293232" y="46568"/>
                        </a:cubicBezTo>
                        <a:cubicBezTo>
                          <a:pt x="278954" y="27070"/>
                          <a:pt x="300852" y="19031"/>
                          <a:pt x="265343" y="7315"/>
                        </a:cubicBezTo>
                        <a:cubicBezTo>
                          <a:pt x="198820" y="-14611"/>
                          <a:pt x="168730" y="19460"/>
                          <a:pt x="126487" y="22393"/>
                        </a:cubicBezTo>
                        <a:cubicBezTo>
                          <a:pt x="125420" y="22470"/>
                          <a:pt x="104475" y="42948"/>
                          <a:pt x="92778" y="44015"/>
                        </a:cubicBezTo>
                        <a:cubicBezTo>
                          <a:pt x="72290" y="45863"/>
                          <a:pt x="42724" y="42672"/>
                          <a:pt x="29465" y="11449"/>
                        </a:cubicBezTo>
                        <a:cubicBezTo>
                          <a:pt x="17073" y="-17745"/>
                          <a:pt x="8863" y="67571"/>
                          <a:pt x="19940" y="78124"/>
                        </a:cubicBezTo>
                        <a:cubicBezTo>
                          <a:pt x="29351" y="87087"/>
                          <a:pt x="45572" y="109585"/>
                          <a:pt x="45982" y="111224"/>
                        </a:cubicBezTo>
                        <a:cubicBezTo>
                          <a:pt x="46449" y="113081"/>
                          <a:pt x="7415" y="69828"/>
                          <a:pt x="890" y="87649"/>
                        </a:cubicBezTo>
                        <a:cubicBezTo>
                          <a:pt x="-3796" y="100479"/>
                          <a:pt x="10968" y="166469"/>
                          <a:pt x="22893" y="168955"/>
                        </a:cubicBezTo>
                        <a:cubicBezTo>
                          <a:pt x="32866" y="171022"/>
                          <a:pt x="57259" y="138151"/>
                          <a:pt x="51754" y="151629"/>
                        </a:cubicBezTo>
                        <a:cubicBezTo>
                          <a:pt x="38990" y="182899"/>
                          <a:pt x="115743" y="202854"/>
                          <a:pt x="207612" y="140084"/>
                        </a:cubicBezTo>
                        <a:cubicBezTo>
                          <a:pt x="210869" y="137865"/>
                          <a:pt x="207793" y="141408"/>
                          <a:pt x="219156" y="168955"/>
                        </a:cubicBezTo>
                        <a:cubicBezTo>
                          <a:pt x="233491" y="203683"/>
                          <a:pt x="236730" y="205559"/>
                          <a:pt x="236472" y="215132"/>
                        </a:cubicBezTo>
                        <a:cubicBezTo>
                          <a:pt x="235939" y="235839"/>
                          <a:pt x="220385" y="241935"/>
                          <a:pt x="224928" y="255537"/>
                        </a:cubicBezTo>
                        <a:cubicBezTo>
                          <a:pt x="228614" y="266557"/>
                          <a:pt x="242997" y="275082"/>
                          <a:pt x="253798" y="272853"/>
                        </a:cubicBezTo>
                        <a:cubicBezTo>
                          <a:pt x="265981" y="270339"/>
                          <a:pt x="268067" y="255270"/>
                          <a:pt x="276887" y="255537"/>
                        </a:cubicBezTo>
                        <a:cubicBezTo>
                          <a:pt x="284440" y="255765"/>
                          <a:pt x="293403" y="267148"/>
                          <a:pt x="294203" y="278626"/>
                        </a:cubicBezTo>
                        <a:cubicBezTo>
                          <a:pt x="295880" y="302819"/>
                          <a:pt x="260066" y="309467"/>
                          <a:pt x="253798" y="342129"/>
                        </a:cubicBezTo>
                        <a:cubicBezTo>
                          <a:pt x="250255" y="360550"/>
                          <a:pt x="291927" y="329203"/>
                          <a:pt x="299976" y="330584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</p:grpSp>
          <p:grpSp>
            <p:nvGrpSpPr>
              <p:cNvPr id="19" name="图形 27">
                <a:extLst>
                  <a:ext uri="{FF2B5EF4-FFF2-40B4-BE49-F238E27FC236}">
                    <a16:creationId xmlns:a16="http://schemas.microsoft.com/office/drawing/2014/main" id="{EA2ED162-C0EB-3FD1-C78C-4F5F1C1001C8}"/>
                  </a:ext>
                </a:extLst>
              </p:cNvPr>
              <p:cNvGrpSpPr/>
              <p:nvPr/>
            </p:nvGrpSpPr>
            <p:grpSpPr>
              <a:xfrm>
                <a:off x="7385099" y="703036"/>
                <a:ext cx="2709110" cy="5436587"/>
                <a:chOff x="7461404" y="1260137"/>
                <a:chExt cx="2169945" cy="4354601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58CA381-2FED-B153-6D96-10C0FAC75D40}"/>
                    </a:ext>
                  </a:extLst>
                </p:cNvPr>
                <p:cNvSpPr/>
                <p:nvPr/>
              </p:nvSpPr>
              <p:spPr>
                <a:xfrm>
                  <a:off x="7484984" y="1260137"/>
                  <a:ext cx="2146365" cy="4354601"/>
                </a:xfrm>
                <a:custGeom>
                  <a:avLst/>
                  <a:gdLst>
                    <a:gd name="connsiteX0" fmla="*/ 1737721 w 2146365"/>
                    <a:gd name="connsiteY0" fmla="*/ 4354602 h 4354601"/>
                    <a:gd name="connsiteX1" fmla="*/ 371598 w 2146365"/>
                    <a:gd name="connsiteY1" fmla="*/ 4354602 h 4354601"/>
                    <a:gd name="connsiteX2" fmla="*/ 0 w 2146365"/>
                    <a:gd name="connsiteY2" fmla="*/ 3982993 h 4354601"/>
                    <a:gd name="connsiteX3" fmla="*/ 0 w 2146365"/>
                    <a:gd name="connsiteY3" fmla="*/ 371602 h 4354601"/>
                    <a:gd name="connsiteX4" fmla="*/ 371598 w 2146365"/>
                    <a:gd name="connsiteY4" fmla="*/ 0 h 4354601"/>
                    <a:gd name="connsiteX5" fmla="*/ 1737721 w 2146365"/>
                    <a:gd name="connsiteY5" fmla="*/ 0 h 4354601"/>
                    <a:gd name="connsiteX6" fmla="*/ 2109320 w 2146365"/>
                    <a:gd name="connsiteY6" fmla="*/ 371602 h 4354601"/>
                    <a:gd name="connsiteX7" fmla="*/ 2109320 w 2146365"/>
                    <a:gd name="connsiteY7" fmla="*/ 3982993 h 4354601"/>
                    <a:gd name="connsiteX8" fmla="*/ 1737721 w 2146365"/>
                    <a:gd name="connsiteY8" fmla="*/ 4354602 h 435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6365" h="4354601">
                      <a:moveTo>
                        <a:pt x="1737721" y="4354602"/>
                      </a:moveTo>
                      <a:lnTo>
                        <a:pt x="371598" y="4354602"/>
                      </a:lnTo>
                      <a:cubicBezTo>
                        <a:pt x="166701" y="4354602"/>
                        <a:pt x="0" y="4187904"/>
                        <a:pt x="0" y="3982993"/>
                      </a:cubicBezTo>
                      <a:lnTo>
                        <a:pt x="0" y="371602"/>
                      </a:lnTo>
                      <a:cubicBezTo>
                        <a:pt x="0" y="166701"/>
                        <a:pt x="166701" y="0"/>
                        <a:pt x="371598" y="0"/>
                      </a:cubicBezTo>
                      <a:lnTo>
                        <a:pt x="1737721" y="0"/>
                      </a:lnTo>
                      <a:cubicBezTo>
                        <a:pt x="1942623" y="0"/>
                        <a:pt x="2109320" y="166701"/>
                        <a:pt x="2109320" y="371602"/>
                      </a:cubicBezTo>
                      <a:cubicBezTo>
                        <a:pt x="2134752" y="1821828"/>
                        <a:pt x="2178119" y="3445850"/>
                        <a:pt x="2109320" y="3982993"/>
                      </a:cubicBezTo>
                      <a:cubicBezTo>
                        <a:pt x="2109320" y="4187904"/>
                        <a:pt x="1942623" y="4354602"/>
                        <a:pt x="1737721" y="4354602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C752E5EB-014C-D8BC-E9D2-EE3E56AA8430}"/>
                    </a:ext>
                  </a:extLst>
                </p:cNvPr>
                <p:cNvSpPr/>
                <p:nvPr/>
              </p:nvSpPr>
              <p:spPr>
                <a:xfrm>
                  <a:off x="9597637" y="2588531"/>
                  <a:ext cx="31441" cy="534495"/>
                </a:xfrm>
                <a:custGeom>
                  <a:avLst/>
                  <a:gdLst>
                    <a:gd name="connsiteX0" fmla="*/ 15716 w 31441"/>
                    <a:gd name="connsiteY0" fmla="*/ 0 h 534495"/>
                    <a:gd name="connsiteX1" fmla="*/ 0 w 31441"/>
                    <a:gd name="connsiteY1" fmla="*/ 15716 h 534495"/>
                    <a:gd name="connsiteX2" fmla="*/ 0 w 31441"/>
                    <a:gd name="connsiteY2" fmla="*/ 518770 h 534495"/>
                    <a:gd name="connsiteX3" fmla="*/ 15716 w 31441"/>
                    <a:gd name="connsiteY3" fmla="*/ 534495 h 534495"/>
                    <a:gd name="connsiteX4" fmla="*/ 31442 w 31441"/>
                    <a:gd name="connsiteY4" fmla="*/ 518770 h 534495"/>
                    <a:gd name="connsiteX5" fmla="*/ 31442 w 31441"/>
                    <a:gd name="connsiteY5" fmla="*/ 15716 h 534495"/>
                    <a:gd name="connsiteX6" fmla="*/ 15716 w 31441"/>
                    <a:gd name="connsiteY6" fmla="*/ 0 h 534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534495">
                      <a:moveTo>
                        <a:pt x="15716" y="0"/>
                      </a:moveTo>
                      <a:cubicBezTo>
                        <a:pt x="7049" y="0"/>
                        <a:pt x="0" y="7048"/>
                        <a:pt x="0" y="15716"/>
                      </a:cubicBezTo>
                      <a:lnTo>
                        <a:pt x="0" y="518770"/>
                      </a:lnTo>
                      <a:cubicBezTo>
                        <a:pt x="0" y="527447"/>
                        <a:pt x="7049" y="534495"/>
                        <a:pt x="15716" y="534495"/>
                      </a:cubicBezTo>
                      <a:cubicBezTo>
                        <a:pt x="24394" y="534495"/>
                        <a:pt x="31442" y="527447"/>
                        <a:pt x="31442" y="518770"/>
                      </a:cubicBezTo>
                      <a:lnTo>
                        <a:pt x="31442" y="15716"/>
                      </a:lnTo>
                      <a:cubicBezTo>
                        <a:pt x="31442" y="7048"/>
                        <a:pt x="24394" y="0"/>
                        <a:pt x="15716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042BB90D-5EC0-33E8-4A14-B6275ABB9579}"/>
                    </a:ext>
                  </a:extLst>
                </p:cNvPr>
                <p:cNvSpPr/>
                <p:nvPr/>
              </p:nvSpPr>
              <p:spPr>
                <a:xfrm>
                  <a:off x="7520358" y="1295478"/>
                  <a:ext cx="2038579" cy="4283855"/>
                </a:xfrm>
                <a:custGeom>
                  <a:avLst/>
                  <a:gdLst>
                    <a:gd name="connsiteX0" fmla="*/ 2038580 w 2038579"/>
                    <a:gd name="connsiteY0" fmla="*/ 336263 h 4283855"/>
                    <a:gd name="connsiteX1" fmla="*/ 2038580 w 2038579"/>
                    <a:gd name="connsiteY1" fmla="*/ 3947594 h 4283855"/>
                    <a:gd name="connsiteX2" fmla="*/ 1724245 w 2038579"/>
                    <a:gd name="connsiteY2" fmla="*/ 4283151 h 4283855"/>
                    <a:gd name="connsiteX3" fmla="*/ 1724169 w 2038579"/>
                    <a:gd name="connsiteY3" fmla="*/ 4283151 h 4283855"/>
                    <a:gd name="connsiteX4" fmla="*/ 1716311 w 2038579"/>
                    <a:gd name="connsiteY4" fmla="*/ 4283541 h 4283855"/>
                    <a:gd name="connsiteX5" fmla="*/ 1702319 w 2038579"/>
                    <a:gd name="connsiteY5" fmla="*/ 4283856 h 4283855"/>
                    <a:gd name="connsiteX6" fmla="*/ 1653427 w 2038579"/>
                    <a:gd name="connsiteY6" fmla="*/ 4280245 h 4283855"/>
                    <a:gd name="connsiteX7" fmla="*/ 1517124 w 2038579"/>
                    <a:gd name="connsiteY7" fmla="*/ 4269711 h 4283855"/>
                    <a:gd name="connsiteX8" fmla="*/ 1462108 w 2038579"/>
                    <a:gd name="connsiteY8" fmla="*/ 4265310 h 4283855"/>
                    <a:gd name="connsiteX9" fmla="*/ 1335949 w 2038579"/>
                    <a:gd name="connsiteY9" fmla="*/ 4254776 h 4283855"/>
                    <a:gd name="connsiteX10" fmla="*/ 1280066 w 2038579"/>
                    <a:gd name="connsiteY10" fmla="*/ 4249975 h 4283855"/>
                    <a:gd name="connsiteX11" fmla="*/ 957787 w 2038579"/>
                    <a:gd name="connsiteY11" fmla="*/ 4220581 h 4283855"/>
                    <a:gd name="connsiteX12" fmla="*/ 898837 w 2038579"/>
                    <a:gd name="connsiteY12" fmla="*/ 4214923 h 4283855"/>
                    <a:gd name="connsiteX13" fmla="*/ 0 w 2038579"/>
                    <a:gd name="connsiteY13" fmla="*/ 3947594 h 4283855"/>
                    <a:gd name="connsiteX14" fmla="*/ 0 w 2038579"/>
                    <a:gd name="connsiteY14" fmla="*/ 336263 h 4283855"/>
                    <a:gd name="connsiteX15" fmla="*/ 336262 w 2038579"/>
                    <a:gd name="connsiteY15" fmla="*/ 0 h 4283855"/>
                    <a:gd name="connsiteX16" fmla="*/ 537011 w 2038579"/>
                    <a:gd name="connsiteY16" fmla="*/ 0 h 4283855"/>
                    <a:gd name="connsiteX17" fmla="*/ 597618 w 2038579"/>
                    <a:gd name="connsiteY17" fmla="*/ 56987 h 4283855"/>
                    <a:gd name="connsiteX18" fmla="*/ 598485 w 2038579"/>
                    <a:gd name="connsiteY18" fmla="*/ 63354 h 4283855"/>
                    <a:gd name="connsiteX19" fmla="*/ 666475 w 2038579"/>
                    <a:gd name="connsiteY19" fmla="*/ 117904 h 4283855"/>
                    <a:gd name="connsiteX20" fmla="*/ 1372106 w 2038579"/>
                    <a:gd name="connsiteY20" fmla="*/ 117904 h 4283855"/>
                    <a:gd name="connsiteX21" fmla="*/ 1440095 w 2038579"/>
                    <a:gd name="connsiteY21" fmla="*/ 63354 h 4283855"/>
                    <a:gd name="connsiteX22" fmla="*/ 1440962 w 2038579"/>
                    <a:gd name="connsiteY22" fmla="*/ 56987 h 4283855"/>
                    <a:gd name="connsiteX23" fmla="*/ 1501560 w 2038579"/>
                    <a:gd name="connsiteY23" fmla="*/ 0 h 4283855"/>
                    <a:gd name="connsiteX24" fmla="*/ 1702319 w 2038579"/>
                    <a:gd name="connsiteY24" fmla="*/ 0 h 4283855"/>
                    <a:gd name="connsiteX25" fmla="*/ 2038580 w 2038579"/>
                    <a:gd name="connsiteY25" fmla="*/ 336263 h 4283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38579" h="4283855">
                      <a:moveTo>
                        <a:pt x="2038580" y="336263"/>
                      </a:moveTo>
                      <a:lnTo>
                        <a:pt x="2038580" y="3947594"/>
                      </a:lnTo>
                      <a:cubicBezTo>
                        <a:pt x="2038580" y="4125940"/>
                        <a:pt x="1899762" y="4271835"/>
                        <a:pt x="1724245" y="4283151"/>
                      </a:cubicBezTo>
                      <a:lnTo>
                        <a:pt x="1724169" y="4283151"/>
                      </a:lnTo>
                      <a:cubicBezTo>
                        <a:pt x="1721578" y="4283303"/>
                        <a:pt x="1718978" y="4283465"/>
                        <a:pt x="1716311" y="4283541"/>
                      </a:cubicBezTo>
                      <a:cubicBezTo>
                        <a:pt x="1711672" y="4283779"/>
                        <a:pt x="1707034" y="4283856"/>
                        <a:pt x="1702319" y="4283856"/>
                      </a:cubicBezTo>
                      <a:cubicBezTo>
                        <a:pt x="1702319" y="4283856"/>
                        <a:pt x="1685021" y="4282598"/>
                        <a:pt x="1653427" y="4280245"/>
                      </a:cubicBezTo>
                      <a:cubicBezTo>
                        <a:pt x="1621509" y="4277883"/>
                        <a:pt x="1575055" y="4274349"/>
                        <a:pt x="1517124" y="4269711"/>
                      </a:cubicBezTo>
                      <a:cubicBezTo>
                        <a:pt x="1499760" y="4268368"/>
                        <a:pt x="1481443" y="4266882"/>
                        <a:pt x="1462108" y="4265310"/>
                      </a:cubicBezTo>
                      <a:cubicBezTo>
                        <a:pt x="1423588" y="4262167"/>
                        <a:pt x="1381297" y="4258700"/>
                        <a:pt x="1335949" y="4254776"/>
                      </a:cubicBezTo>
                      <a:cubicBezTo>
                        <a:pt x="1317870" y="4253280"/>
                        <a:pt x="1299163" y="4251632"/>
                        <a:pt x="1280066" y="4249975"/>
                      </a:cubicBezTo>
                      <a:cubicBezTo>
                        <a:pt x="1182435" y="4241564"/>
                        <a:pt x="1073097" y="4231744"/>
                        <a:pt x="957787" y="4220581"/>
                      </a:cubicBezTo>
                      <a:cubicBezTo>
                        <a:pt x="938299" y="4218771"/>
                        <a:pt x="918649" y="4216885"/>
                        <a:pt x="898837" y="4214923"/>
                      </a:cubicBezTo>
                      <a:cubicBezTo>
                        <a:pt x="893646" y="4214371"/>
                        <a:pt x="0" y="3989723"/>
                        <a:pt x="0" y="3947594"/>
                      </a:cubicBezTo>
                      <a:lnTo>
                        <a:pt x="0" y="336263"/>
                      </a:lnTo>
                      <a:cubicBezTo>
                        <a:pt x="0" y="150524"/>
                        <a:pt x="150525" y="0"/>
                        <a:pt x="336262" y="0"/>
                      </a:cubicBezTo>
                      <a:lnTo>
                        <a:pt x="537011" y="0"/>
                      </a:lnTo>
                      <a:cubicBezTo>
                        <a:pt x="569082" y="0"/>
                        <a:pt x="594866" y="24996"/>
                        <a:pt x="597618" y="56987"/>
                      </a:cubicBezTo>
                      <a:cubicBezTo>
                        <a:pt x="597857" y="59110"/>
                        <a:pt x="598085" y="61231"/>
                        <a:pt x="598485" y="63354"/>
                      </a:cubicBezTo>
                      <a:cubicBezTo>
                        <a:pt x="604296" y="95503"/>
                        <a:pt x="633775" y="117904"/>
                        <a:pt x="666475" y="117904"/>
                      </a:cubicBezTo>
                      <a:lnTo>
                        <a:pt x="1372106" y="117904"/>
                      </a:lnTo>
                      <a:cubicBezTo>
                        <a:pt x="1404805" y="117904"/>
                        <a:pt x="1434276" y="95503"/>
                        <a:pt x="1440095" y="63354"/>
                      </a:cubicBezTo>
                      <a:cubicBezTo>
                        <a:pt x="1440486" y="61231"/>
                        <a:pt x="1440724" y="59110"/>
                        <a:pt x="1440962" y="56987"/>
                      </a:cubicBezTo>
                      <a:cubicBezTo>
                        <a:pt x="1443715" y="24996"/>
                        <a:pt x="1469489" y="0"/>
                        <a:pt x="1501560" y="0"/>
                      </a:cubicBezTo>
                      <a:lnTo>
                        <a:pt x="1702319" y="0"/>
                      </a:lnTo>
                      <a:cubicBezTo>
                        <a:pt x="1888056" y="0"/>
                        <a:pt x="2038580" y="150524"/>
                        <a:pt x="2038580" y="336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AA5685DF-BA4F-5A93-20D0-FE7BC144A5A6}"/>
                    </a:ext>
                  </a:extLst>
                </p:cNvPr>
                <p:cNvSpPr/>
                <p:nvPr/>
              </p:nvSpPr>
              <p:spPr>
                <a:xfrm>
                  <a:off x="7461404" y="2211233"/>
                  <a:ext cx="31441" cy="157204"/>
                </a:xfrm>
                <a:custGeom>
                  <a:avLst/>
                  <a:gdLst>
                    <a:gd name="connsiteX0" fmla="*/ 15721 w 31441"/>
                    <a:gd name="connsiteY0" fmla="*/ 0 h 157204"/>
                    <a:gd name="connsiteX1" fmla="*/ 0 w 31441"/>
                    <a:gd name="connsiteY1" fmla="*/ 15720 h 157204"/>
                    <a:gd name="connsiteX2" fmla="*/ 0 w 31441"/>
                    <a:gd name="connsiteY2" fmla="*/ 141488 h 157204"/>
                    <a:gd name="connsiteX3" fmla="*/ 15721 w 31441"/>
                    <a:gd name="connsiteY3" fmla="*/ 157204 h 157204"/>
                    <a:gd name="connsiteX4" fmla="*/ 31441 w 31441"/>
                    <a:gd name="connsiteY4" fmla="*/ 141488 h 157204"/>
                    <a:gd name="connsiteX5" fmla="*/ 31441 w 31441"/>
                    <a:gd name="connsiteY5" fmla="*/ 15720 h 157204"/>
                    <a:gd name="connsiteX6" fmla="*/ 15721 w 31441"/>
                    <a:gd name="connsiteY6" fmla="*/ 0 h 15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157204">
                      <a:moveTo>
                        <a:pt x="15721" y="0"/>
                      </a:moveTo>
                      <a:cubicBezTo>
                        <a:pt x="7050" y="0"/>
                        <a:pt x="0" y="7052"/>
                        <a:pt x="0" y="15720"/>
                      </a:cubicBezTo>
                      <a:lnTo>
                        <a:pt x="0" y="141488"/>
                      </a:lnTo>
                      <a:cubicBezTo>
                        <a:pt x="0" y="150156"/>
                        <a:pt x="7050" y="157204"/>
                        <a:pt x="15721" y="157204"/>
                      </a:cubicBezTo>
                      <a:cubicBezTo>
                        <a:pt x="24391" y="157204"/>
                        <a:pt x="31441" y="150156"/>
                        <a:pt x="31441" y="141488"/>
                      </a:cubicBezTo>
                      <a:lnTo>
                        <a:pt x="31441" y="15720"/>
                      </a:lnTo>
                      <a:cubicBezTo>
                        <a:pt x="31441" y="7052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BD829361-19C4-18BD-543C-4B407F1153F8}"/>
                    </a:ext>
                  </a:extLst>
                </p:cNvPr>
                <p:cNvSpPr/>
                <p:nvPr/>
              </p:nvSpPr>
              <p:spPr>
                <a:xfrm>
                  <a:off x="7461404" y="2588531"/>
                  <a:ext cx="31441" cy="275100"/>
                </a:xfrm>
                <a:custGeom>
                  <a:avLst/>
                  <a:gdLst>
                    <a:gd name="connsiteX0" fmla="*/ 15721 w 31441"/>
                    <a:gd name="connsiteY0" fmla="*/ 0 h 275100"/>
                    <a:gd name="connsiteX1" fmla="*/ 0 w 31441"/>
                    <a:gd name="connsiteY1" fmla="*/ 15716 h 275100"/>
                    <a:gd name="connsiteX2" fmla="*/ 0 w 31441"/>
                    <a:gd name="connsiteY2" fmla="*/ 259385 h 275100"/>
                    <a:gd name="connsiteX3" fmla="*/ 15721 w 31441"/>
                    <a:gd name="connsiteY3" fmla="*/ 275101 h 275100"/>
                    <a:gd name="connsiteX4" fmla="*/ 31441 w 31441"/>
                    <a:gd name="connsiteY4" fmla="*/ 259385 h 275100"/>
                    <a:gd name="connsiteX5" fmla="*/ 31441 w 31441"/>
                    <a:gd name="connsiteY5" fmla="*/ 15716 h 275100"/>
                    <a:gd name="connsiteX6" fmla="*/ 15721 w 31441"/>
                    <a:gd name="connsiteY6" fmla="*/ 0 h 27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275100">
                      <a:moveTo>
                        <a:pt x="15721" y="0"/>
                      </a:moveTo>
                      <a:cubicBezTo>
                        <a:pt x="7050" y="0"/>
                        <a:pt x="0" y="7048"/>
                        <a:pt x="0" y="15716"/>
                      </a:cubicBezTo>
                      <a:lnTo>
                        <a:pt x="0" y="259385"/>
                      </a:lnTo>
                      <a:cubicBezTo>
                        <a:pt x="0" y="268053"/>
                        <a:pt x="7050" y="275101"/>
                        <a:pt x="15721" y="275101"/>
                      </a:cubicBezTo>
                      <a:cubicBezTo>
                        <a:pt x="24391" y="275101"/>
                        <a:pt x="31441" y="268053"/>
                        <a:pt x="31441" y="259385"/>
                      </a:cubicBezTo>
                      <a:lnTo>
                        <a:pt x="31441" y="15716"/>
                      </a:lnTo>
                      <a:cubicBezTo>
                        <a:pt x="31441" y="7048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360EBCB1-4F6C-86BD-3751-4D2FBC5D80FA}"/>
                    </a:ext>
                  </a:extLst>
                </p:cNvPr>
                <p:cNvSpPr/>
                <p:nvPr/>
              </p:nvSpPr>
              <p:spPr>
                <a:xfrm>
                  <a:off x="7461404" y="2934374"/>
                  <a:ext cx="31441" cy="275110"/>
                </a:xfrm>
                <a:custGeom>
                  <a:avLst/>
                  <a:gdLst>
                    <a:gd name="connsiteX0" fmla="*/ 15721 w 31441"/>
                    <a:gd name="connsiteY0" fmla="*/ 0 h 275110"/>
                    <a:gd name="connsiteX1" fmla="*/ 0 w 31441"/>
                    <a:gd name="connsiteY1" fmla="*/ 15726 h 275110"/>
                    <a:gd name="connsiteX2" fmla="*/ 0 w 31441"/>
                    <a:gd name="connsiteY2" fmla="*/ 259394 h 275110"/>
                    <a:gd name="connsiteX3" fmla="*/ 15721 w 31441"/>
                    <a:gd name="connsiteY3" fmla="*/ 275111 h 275110"/>
                    <a:gd name="connsiteX4" fmla="*/ 31441 w 31441"/>
                    <a:gd name="connsiteY4" fmla="*/ 259394 h 275110"/>
                    <a:gd name="connsiteX5" fmla="*/ 31441 w 31441"/>
                    <a:gd name="connsiteY5" fmla="*/ 15726 h 275110"/>
                    <a:gd name="connsiteX6" fmla="*/ 15721 w 31441"/>
                    <a:gd name="connsiteY6" fmla="*/ 0 h 275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275110">
                      <a:moveTo>
                        <a:pt x="15721" y="0"/>
                      </a:moveTo>
                      <a:cubicBezTo>
                        <a:pt x="7050" y="0"/>
                        <a:pt x="0" y="7058"/>
                        <a:pt x="0" y="15726"/>
                      </a:cubicBezTo>
                      <a:lnTo>
                        <a:pt x="0" y="259394"/>
                      </a:lnTo>
                      <a:cubicBezTo>
                        <a:pt x="0" y="268062"/>
                        <a:pt x="7050" y="275111"/>
                        <a:pt x="15721" y="275111"/>
                      </a:cubicBezTo>
                      <a:cubicBezTo>
                        <a:pt x="24391" y="275111"/>
                        <a:pt x="31441" y="268062"/>
                        <a:pt x="31441" y="259394"/>
                      </a:cubicBezTo>
                      <a:lnTo>
                        <a:pt x="31441" y="15726"/>
                      </a:lnTo>
                      <a:cubicBezTo>
                        <a:pt x="31441" y="7058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2663FC82-C5DE-A3F8-901A-EC1B78A5527E}"/>
                    </a:ext>
                  </a:extLst>
                </p:cNvPr>
                <p:cNvSpPr/>
                <p:nvPr/>
              </p:nvSpPr>
              <p:spPr>
                <a:xfrm>
                  <a:off x="7748301" y="1350531"/>
                  <a:ext cx="306550" cy="39301"/>
                </a:xfrm>
                <a:custGeom>
                  <a:avLst/>
                  <a:gdLst>
                    <a:gd name="connsiteX0" fmla="*/ 303596 w 306550"/>
                    <a:gd name="connsiteY0" fmla="*/ 0 h 39301"/>
                    <a:gd name="connsiteX1" fmla="*/ 306551 w 306550"/>
                    <a:gd name="connsiteY1" fmla="*/ 2955 h 39301"/>
                    <a:gd name="connsiteX2" fmla="*/ 306551 w 306550"/>
                    <a:gd name="connsiteY2" fmla="*/ 36347 h 39301"/>
                    <a:gd name="connsiteX3" fmla="*/ 303596 w 306550"/>
                    <a:gd name="connsiteY3" fmla="*/ 39301 h 39301"/>
                    <a:gd name="connsiteX4" fmla="*/ 2955 w 306550"/>
                    <a:gd name="connsiteY4" fmla="*/ 39301 h 39301"/>
                    <a:gd name="connsiteX5" fmla="*/ 0 w 306550"/>
                    <a:gd name="connsiteY5" fmla="*/ 36347 h 39301"/>
                    <a:gd name="connsiteX6" fmla="*/ 0 w 306550"/>
                    <a:gd name="connsiteY6" fmla="*/ 2955 h 39301"/>
                    <a:gd name="connsiteX7" fmla="*/ 2955 w 306550"/>
                    <a:gd name="connsiteY7" fmla="*/ 0 h 3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6550" h="39301">
                      <a:moveTo>
                        <a:pt x="303596" y="0"/>
                      </a:moveTo>
                      <a:cubicBezTo>
                        <a:pt x="305228" y="0"/>
                        <a:pt x="306551" y="1323"/>
                        <a:pt x="306551" y="2955"/>
                      </a:cubicBezTo>
                      <a:lnTo>
                        <a:pt x="306551" y="36347"/>
                      </a:lnTo>
                      <a:cubicBezTo>
                        <a:pt x="306551" y="37979"/>
                        <a:pt x="305228" y="39301"/>
                        <a:pt x="303596" y="39301"/>
                      </a:cubicBezTo>
                      <a:lnTo>
                        <a:pt x="2955" y="39301"/>
                      </a:lnTo>
                      <a:cubicBezTo>
                        <a:pt x="1323" y="39301"/>
                        <a:pt x="0" y="37979"/>
                        <a:pt x="0" y="36347"/>
                      </a:cubicBezTo>
                      <a:lnTo>
                        <a:pt x="0" y="2955"/>
                      </a:lnTo>
                      <a:cubicBezTo>
                        <a:pt x="0" y="1323"/>
                        <a:pt x="1323" y="0"/>
                        <a:pt x="2955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5CCD47E2-1484-2AD6-F274-669C8733F878}"/>
                    </a:ext>
                  </a:extLst>
                </p:cNvPr>
                <p:cNvSpPr/>
                <p:nvPr/>
              </p:nvSpPr>
              <p:spPr>
                <a:xfrm>
                  <a:off x="9040159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1306160B-B4C1-41D3-3B64-41564DDE7C42}"/>
                    </a:ext>
                  </a:extLst>
                </p:cNvPr>
                <p:cNvSpPr/>
                <p:nvPr/>
              </p:nvSpPr>
              <p:spPr>
                <a:xfrm>
                  <a:off x="9126617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55576124-5EF6-5D80-1F7E-586739D76C54}"/>
                    </a:ext>
                  </a:extLst>
                </p:cNvPr>
                <p:cNvSpPr/>
                <p:nvPr/>
              </p:nvSpPr>
              <p:spPr>
                <a:xfrm>
                  <a:off x="9213085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38A37B18-F146-0AF9-5F6F-95C8B711C9E1}"/>
                  </a:ext>
                </a:extLst>
              </p:cNvPr>
              <p:cNvSpPr/>
              <p:nvPr/>
            </p:nvSpPr>
            <p:spPr>
              <a:xfrm>
                <a:off x="7972273" y="3467174"/>
                <a:ext cx="1651474" cy="1661767"/>
              </a:xfrm>
              <a:custGeom>
                <a:avLst/>
                <a:gdLst>
                  <a:gd name="connsiteX0" fmla="*/ 1322799 w 1322799"/>
                  <a:gd name="connsiteY0" fmla="*/ 678960 h 1331043"/>
                  <a:gd name="connsiteX1" fmla="*/ 673899 w 1322799"/>
                  <a:gd name="connsiteY1" fmla="*/ 30059 h 1331043"/>
                  <a:gd name="connsiteX2" fmla="*/ 24989 w 1322799"/>
                  <a:gd name="connsiteY2" fmla="*/ 678960 h 1331043"/>
                  <a:gd name="connsiteX3" fmla="*/ 673899 w 1322799"/>
                  <a:gd name="connsiteY3" fmla="*/ 1232619 h 1331043"/>
                  <a:gd name="connsiteX4" fmla="*/ 1322799 w 1322799"/>
                  <a:gd name="connsiteY4" fmla="*/ 678960 h 13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2799" h="1331043">
                    <a:moveTo>
                      <a:pt x="1322799" y="678960"/>
                    </a:moveTo>
                    <a:cubicBezTo>
                      <a:pt x="1322799" y="320582"/>
                      <a:pt x="1019895" y="123433"/>
                      <a:pt x="673899" y="30059"/>
                    </a:cubicBezTo>
                    <a:cubicBezTo>
                      <a:pt x="230291" y="-89660"/>
                      <a:pt x="-94597" y="152589"/>
                      <a:pt x="24989" y="678960"/>
                    </a:cubicBezTo>
                    <a:cubicBezTo>
                      <a:pt x="104390" y="1028432"/>
                      <a:pt x="507412" y="1549983"/>
                      <a:pt x="673899" y="1232619"/>
                    </a:cubicBezTo>
                    <a:cubicBezTo>
                      <a:pt x="864399" y="869460"/>
                      <a:pt x="1322799" y="1037347"/>
                      <a:pt x="1322799" y="678960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grpSp>
            <p:nvGrpSpPr>
              <p:cNvPr id="21" name="图形 27">
                <a:extLst>
                  <a:ext uri="{FF2B5EF4-FFF2-40B4-BE49-F238E27FC236}">
                    <a16:creationId xmlns:a16="http://schemas.microsoft.com/office/drawing/2014/main" id="{724DB333-E3F9-4126-27DD-D1449047E57D}"/>
                  </a:ext>
                </a:extLst>
              </p:cNvPr>
              <p:cNvGrpSpPr/>
              <p:nvPr/>
            </p:nvGrpSpPr>
            <p:grpSpPr>
              <a:xfrm>
                <a:off x="8319683" y="3688845"/>
                <a:ext cx="821227" cy="1022077"/>
                <a:chOff x="8209988" y="3651712"/>
                <a:chExt cx="657787" cy="818664"/>
              </a:xfrm>
            </p:grpSpPr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182AAFBF-F670-25E6-9484-2981A0AA39D1}"/>
                    </a:ext>
                  </a:extLst>
                </p:cNvPr>
                <p:cNvSpPr/>
                <p:nvPr/>
              </p:nvSpPr>
              <p:spPr>
                <a:xfrm>
                  <a:off x="8304200" y="3651712"/>
                  <a:ext cx="563575" cy="571014"/>
                </a:xfrm>
                <a:custGeom>
                  <a:avLst/>
                  <a:gdLst>
                    <a:gd name="connsiteX0" fmla="*/ 78391 w 563575"/>
                    <a:gd name="connsiteY0" fmla="*/ 437436 h 571014"/>
                    <a:gd name="connsiteX1" fmla="*/ 0 w 563575"/>
                    <a:gd name="connsiteY1" fmla="*/ 400298 h 571014"/>
                    <a:gd name="connsiteX2" fmla="*/ 74695 w 563575"/>
                    <a:gd name="connsiteY2" fmla="*/ 571014 h 571014"/>
                    <a:gd name="connsiteX3" fmla="*/ 180356 w 563575"/>
                    <a:gd name="connsiteY3" fmla="*/ 417547 h 571014"/>
                    <a:gd name="connsiteX4" fmla="*/ 97507 w 563575"/>
                    <a:gd name="connsiteY4" fmla="*/ 438864 h 571014"/>
                    <a:gd name="connsiteX5" fmla="*/ 560470 w 563575"/>
                    <a:gd name="connsiteY5" fmla="*/ 9039 h 571014"/>
                    <a:gd name="connsiteX6" fmla="*/ 563575 w 563575"/>
                    <a:gd name="connsiteY6" fmla="*/ 0 h 571014"/>
                    <a:gd name="connsiteX7" fmla="*/ 78391 w 563575"/>
                    <a:gd name="connsiteY7" fmla="*/ 437436 h 571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63575" h="571014">
                      <a:moveTo>
                        <a:pt x="78391" y="437436"/>
                      </a:moveTo>
                      <a:lnTo>
                        <a:pt x="0" y="400298"/>
                      </a:lnTo>
                      <a:cubicBezTo>
                        <a:pt x="32156" y="445170"/>
                        <a:pt x="59855" y="515255"/>
                        <a:pt x="74695" y="571014"/>
                      </a:cubicBezTo>
                      <a:cubicBezTo>
                        <a:pt x="99803" y="519074"/>
                        <a:pt x="140284" y="455514"/>
                        <a:pt x="180356" y="417547"/>
                      </a:cubicBezTo>
                      <a:lnTo>
                        <a:pt x="97507" y="438864"/>
                      </a:lnTo>
                      <a:cubicBezTo>
                        <a:pt x="148561" y="188662"/>
                        <a:pt x="340576" y="9039"/>
                        <a:pt x="560470" y="9039"/>
                      </a:cubicBezTo>
                      <a:lnTo>
                        <a:pt x="563575" y="0"/>
                      </a:lnTo>
                      <a:cubicBezTo>
                        <a:pt x="333899" y="0"/>
                        <a:pt x="130521" y="177136"/>
                        <a:pt x="78391" y="437436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0062A1EC-8B88-C948-D8F7-1DFF41C9CD16}"/>
                    </a:ext>
                  </a:extLst>
                </p:cNvPr>
                <p:cNvSpPr/>
                <p:nvPr/>
              </p:nvSpPr>
              <p:spPr>
                <a:xfrm>
                  <a:off x="8209988" y="4394176"/>
                  <a:ext cx="571500" cy="76200"/>
                </a:xfrm>
                <a:custGeom>
                  <a:avLst/>
                  <a:gdLst>
                    <a:gd name="connsiteX0" fmla="*/ 533400 w 571500"/>
                    <a:gd name="connsiteY0" fmla="*/ 76200 h 76200"/>
                    <a:gd name="connsiteX1" fmla="*/ 38100 w 571500"/>
                    <a:gd name="connsiteY1" fmla="*/ 76200 h 76200"/>
                    <a:gd name="connsiteX2" fmla="*/ 0 w 571500"/>
                    <a:gd name="connsiteY2" fmla="*/ 38100 h 76200"/>
                    <a:gd name="connsiteX3" fmla="*/ 38100 w 571500"/>
                    <a:gd name="connsiteY3" fmla="*/ 0 h 76200"/>
                    <a:gd name="connsiteX4" fmla="*/ 533400 w 571500"/>
                    <a:gd name="connsiteY4" fmla="*/ 0 h 76200"/>
                    <a:gd name="connsiteX5" fmla="*/ 571500 w 571500"/>
                    <a:gd name="connsiteY5" fmla="*/ 38100 h 76200"/>
                    <a:gd name="connsiteX6" fmla="*/ 533400 w 5715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1500" h="76200">
                      <a:moveTo>
                        <a:pt x="533400" y="76200"/>
                      </a:moveTo>
                      <a:lnTo>
                        <a:pt x="38100" y="76200"/>
                      </a:lnTo>
                      <a:cubicBezTo>
                        <a:pt x="17097" y="76200"/>
                        <a:pt x="0" y="59112"/>
                        <a:pt x="0" y="38100"/>
                      </a:cubicBezTo>
                      <a:cubicBezTo>
                        <a:pt x="0" y="17088"/>
                        <a:pt x="17097" y="0"/>
                        <a:pt x="38100" y="0"/>
                      </a:cubicBezTo>
                      <a:lnTo>
                        <a:pt x="533400" y="0"/>
                      </a:lnTo>
                      <a:cubicBezTo>
                        <a:pt x="554412" y="0"/>
                        <a:pt x="571500" y="17088"/>
                        <a:pt x="571500" y="38100"/>
                      </a:cubicBezTo>
                      <a:cubicBezTo>
                        <a:pt x="571500" y="59112"/>
                        <a:pt x="554412" y="76200"/>
                        <a:pt x="533400" y="76200"/>
                      </a:cubicBezTo>
                      <a:close/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22" name="图形 27">
                <a:extLst>
                  <a:ext uri="{FF2B5EF4-FFF2-40B4-BE49-F238E27FC236}">
                    <a16:creationId xmlns:a16="http://schemas.microsoft.com/office/drawing/2014/main" id="{39A7834A-8736-D1CF-67D8-AA953821655C}"/>
                  </a:ext>
                </a:extLst>
              </p:cNvPr>
              <p:cNvGrpSpPr/>
              <p:nvPr/>
            </p:nvGrpSpPr>
            <p:grpSpPr>
              <a:xfrm>
                <a:off x="7898837" y="2043524"/>
                <a:ext cx="1664834" cy="1664834"/>
                <a:chOff x="7872898" y="2333842"/>
                <a:chExt cx="1333500" cy="1333500"/>
              </a:xfrm>
              <a:solidFill>
                <a:srgbClr val="3F3D56"/>
              </a:solidFill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38849466-06F5-695E-B7D0-785F0758EF61}"/>
                    </a:ext>
                  </a:extLst>
                </p:cNvPr>
                <p:cNvSpPr/>
                <p:nvPr/>
              </p:nvSpPr>
              <p:spPr>
                <a:xfrm>
                  <a:off x="7872898" y="2333842"/>
                  <a:ext cx="1333500" cy="1333500"/>
                </a:xfrm>
                <a:custGeom>
                  <a:avLst/>
                  <a:gdLst>
                    <a:gd name="connsiteX0" fmla="*/ 1333500 w 1333500"/>
                    <a:gd name="connsiteY0" fmla="*/ 161925 h 1333500"/>
                    <a:gd name="connsiteX1" fmla="*/ 1333500 w 1333500"/>
                    <a:gd name="connsiteY1" fmla="*/ 1171575 h 1333500"/>
                    <a:gd name="connsiteX2" fmla="*/ 1171575 w 1333500"/>
                    <a:gd name="connsiteY2" fmla="*/ 1333500 h 1333500"/>
                    <a:gd name="connsiteX3" fmla="*/ 161925 w 1333500"/>
                    <a:gd name="connsiteY3" fmla="*/ 1333500 h 1333500"/>
                    <a:gd name="connsiteX4" fmla="*/ 0 w 1333500"/>
                    <a:gd name="connsiteY4" fmla="*/ 1171575 h 1333500"/>
                    <a:gd name="connsiteX5" fmla="*/ 0 w 1333500"/>
                    <a:gd name="connsiteY5" fmla="*/ 161925 h 1333500"/>
                    <a:gd name="connsiteX6" fmla="*/ 161925 w 1333500"/>
                    <a:gd name="connsiteY6" fmla="*/ 0 h 1333500"/>
                    <a:gd name="connsiteX7" fmla="*/ 1171575 w 1333500"/>
                    <a:gd name="connsiteY7" fmla="*/ 0 h 1333500"/>
                    <a:gd name="connsiteX8" fmla="*/ 1333500 w 1333500"/>
                    <a:gd name="connsiteY8" fmla="*/ 161925 h 1333500"/>
                    <a:gd name="connsiteX9" fmla="*/ 1171575 w 1333500"/>
                    <a:gd name="connsiteY9" fmla="*/ 1314450 h 1333500"/>
                    <a:gd name="connsiteX10" fmla="*/ 1314450 w 1333500"/>
                    <a:gd name="connsiteY10" fmla="*/ 1171575 h 1333500"/>
                    <a:gd name="connsiteX11" fmla="*/ 1314450 w 1333500"/>
                    <a:gd name="connsiteY11" fmla="*/ 662549 h 1333500"/>
                    <a:gd name="connsiteX12" fmla="*/ 670951 w 1333500"/>
                    <a:gd name="connsiteY12" fmla="*/ 19050 h 1333500"/>
                    <a:gd name="connsiteX13" fmla="*/ 161925 w 1333500"/>
                    <a:gd name="connsiteY13" fmla="*/ 19050 h 1333500"/>
                    <a:gd name="connsiteX14" fmla="*/ 19050 w 1333500"/>
                    <a:gd name="connsiteY14" fmla="*/ 161925 h 1333500"/>
                    <a:gd name="connsiteX15" fmla="*/ 19050 w 1333500"/>
                    <a:gd name="connsiteY15" fmla="*/ 1171575 h 1333500"/>
                    <a:gd name="connsiteX16" fmla="*/ 161925 w 1333500"/>
                    <a:gd name="connsiteY16" fmla="*/ 1314450 h 1333500"/>
                    <a:gd name="connsiteX17" fmla="*/ 1171575 w 1333500"/>
                    <a:gd name="connsiteY17" fmla="*/ 1314450 h 1333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33500" h="1333500">
                      <a:moveTo>
                        <a:pt x="1333500" y="161925"/>
                      </a:moveTo>
                      <a:lnTo>
                        <a:pt x="1333500" y="1171575"/>
                      </a:lnTo>
                      <a:cubicBezTo>
                        <a:pt x="1333500" y="1260862"/>
                        <a:pt x="1260862" y="1333500"/>
                        <a:pt x="1171575" y="1333500"/>
                      </a:cubicBezTo>
                      <a:lnTo>
                        <a:pt x="161925" y="1333500"/>
                      </a:lnTo>
                      <a:cubicBezTo>
                        <a:pt x="72638" y="1333500"/>
                        <a:pt x="0" y="1260862"/>
                        <a:pt x="0" y="1171575"/>
                      </a:cubicBezTo>
                      <a:lnTo>
                        <a:pt x="0" y="161925"/>
                      </a:lnTo>
                      <a:cubicBezTo>
                        <a:pt x="0" y="72638"/>
                        <a:pt x="72638" y="0"/>
                        <a:pt x="161925" y="0"/>
                      </a:cubicBezTo>
                      <a:lnTo>
                        <a:pt x="1171575" y="0"/>
                      </a:lnTo>
                      <a:cubicBezTo>
                        <a:pt x="1260862" y="0"/>
                        <a:pt x="1333500" y="72638"/>
                        <a:pt x="1333500" y="161925"/>
                      </a:cubicBezTo>
                      <a:close/>
                      <a:moveTo>
                        <a:pt x="1171575" y="1314450"/>
                      </a:moveTo>
                      <a:cubicBezTo>
                        <a:pt x="1250480" y="1314450"/>
                        <a:pt x="1314450" y="1250490"/>
                        <a:pt x="1314450" y="1171575"/>
                      </a:cubicBezTo>
                      <a:lnTo>
                        <a:pt x="1314450" y="662549"/>
                      </a:lnTo>
                      <a:cubicBezTo>
                        <a:pt x="1314450" y="307162"/>
                        <a:pt x="1026347" y="19050"/>
                        <a:pt x="670951" y="19050"/>
                      </a:cubicBezTo>
                      <a:lnTo>
                        <a:pt x="161925" y="19050"/>
                      </a:lnTo>
                      <a:cubicBezTo>
                        <a:pt x="83020" y="19050"/>
                        <a:pt x="19050" y="83020"/>
                        <a:pt x="19050" y="161925"/>
                      </a:cubicBezTo>
                      <a:lnTo>
                        <a:pt x="19050" y="1171575"/>
                      </a:lnTo>
                      <a:cubicBezTo>
                        <a:pt x="19050" y="1250490"/>
                        <a:pt x="83020" y="1314450"/>
                        <a:pt x="161925" y="1314450"/>
                      </a:cubicBezTo>
                      <a:lnTo>
                        <a:pt x="1171575" y="1314450"/>
                      </a:ln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4" name="图形 27">
                  <a:extLst>
                    <a:ext uri="{FF2B5EF4-FFF2-40B4-BE49-F238E27FC236}">
                      <a16:creationId xmlns:a16="http://schemas.microsoft.com/office/drawing/2014/main" id="{57EA0922-AE68-26D9-E78D-B029F7087CB3}"/>
                    </a:ext>
                  </a:extLst>
                </p:cNvPr>
                <p:cNvGrpSpPr/>
                <p:nvPr/>
              </p:nvGrpSpPr>
              <p:grpSpPr>
                <a:xfrm>
                  <a:off x="8158286" y="2716395"/>
                  <a:ext cx="705573" cy="785745"/>
                  <a:chOff x="8158286" y="2716395"/>
                  <a:chExt cx="705573" cy="785745"/>
                </a:xfrm>
                <a:solidFill>
                  <a:srgbClr val="3F3D56"/>
                </a:solidFill>
              </p:grpSpPr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22966933-3CED-20C3-F900-99EB84AFA025}"/>
                      </a:ext>
                    </a:extLst>
                  </p:cNvPr>
                  <p:cNvSpPr/>
                  <p:nvPr/>
                </p:nvSpPr>
                <p:spPr>
                  <a:xfrm>
                    <a:off x="8333194" y="2716395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90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90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90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90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0E0339C8-3DDF-12CA-292D-3E8B2E88BF07}"/>
                      </a:ext>
                    </a:extLst>
                  </p:cNvPr>
                  <p:cNvSpPr/>
                  <p:nvPr/>
                </p:nvSpPr>
                <p:spPr>
                  <a:xfrm>
                    <a:off x="8333194" y="3034187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89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89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89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89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BCE29B64-43CD-36B9-C64E-AE6A4E8CB6ED}"/>
                      </a:ext>
                    </a:extLst>
                  </p:cNvPr>
                  <p:cNvSpPr/>
                  <p:nvPr/>
                </p:nvSpPr>
                <p:spPr>
                  <a:xfrm>
                    <a:off x="8171269" y="3472337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89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89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89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89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BB5B1223-4EF4-4D5D-967B-92F3D5D7DC34}"/>
                      </a:ext>
                    </a:extLst>
                  </p:cNvPr>
                  <p:cNvSpPr/>
                  <p:nvPr/>
                </p:nvSpPr>
                <p:spPr>
                  <a:xfrm>
                    <a:off x="8158286" y="2875395"/>
                    <a:ext cx="705573" cy="29803"/>
                  </a:xfrm>
                  <a:custGeom>
                    <a:avLst/>
                    <a:gdLst>
                      <a:gd name="connsiteX0" fmla="*/ 690677 w 705573"/>
                      <a:gd name="connsiteY0" fmla="*/ 29804 h 29803"/>
                      <a:gd name="connsiteX1" fmla="*/ 14907 w 705573"/>
                      <a:gd name="connsiteY1" fmla="*/ 29804 h 29803"/>
                      <a:gd name="connsiteX2" fmla="*/ 0 w 705573"/>
                      <a:gd name="connsiteY2" fmla="*/ 14907 h 29803"/>
                      <a:gd name="connsiteX3" fmla="*/ 14907 w 705573"/>
                      <a:gd name="connsiteY3" fmla="*/ 0 h 29803"/>
                      <a:gd name="connsiteX4" fmla="*/ 690677 w 705573"/>
                      <a:gd name="connsiteY4" fmla="*/ 0 h 29803"/>
                      <a:gd name="connsiteX5" fmla="*/ 705574 w 705573"/>
                      <a:gd name="connsiteY5" fmla="*/ 14907 h 29803"/>
                      <a:gd name="connsiteX6" fmla="*/ 690677 w 705573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573" h="29803">
                        <a:moveTo>
                          <a:pt x="690677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90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690677" y="0"/>
                        </a:lnTo>
                        <a:cubicBezTo>
                          <a:pt x="698887" y="0"/>
                          <a:pt x="705574" y="6687"/>
                          <a:pt x="705574" y="14907"/>
                        </a:cubicBezTo>
                        <a:cubicBezTo>
                          <a:pt x="705574" y="23117"/>
                          <a:pt x="698887" y="29804"/>
                          <a:pt x="690677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1317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A97422DA-2C63-0732-09A2-149CFA02103D}"/>
              </a:ext>
            </a:extLst>
          </p:cNvPr>
          <p:cNvSpPr/>
          <p:nvPr userDrawn="1"/>
        </p:nvSpPr>
        <p:spPr>
          <a:xfrm>
            <a:off x="-1" y="3173245"/>
            <a:ext cx="12192001" cy="3554395"/>
          </a:xfrm>
          <a:prstGeom prst="roundRect">
            <a:avLst>
              <a:gd name="adj" fmla="val 28524"/>
            </a:avLst>
          </a:prstGeom>
          <a:solidFill>
            <a:schemeClr val="accent6"/>
          </a:solidFill>
          <a:ln>
            <a:noFill/>
          </a:ln>
          <a:effectLst>
            <a:outerShdw blurRad="469900" algn="ct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993CBD-4FBB-F440-61F4-A9C21F74927D}"/>
              </a:ext>
            </a:extLst>
          </p:cNvPr>
          <p:cNvSpPr txBox="1"/>
          <p:nvPr userDrawn="1"/>
        </p:nvSpPr>
        <p:spPr>
          <a:xfrm>
            <a:off x="621139" y="442701"/>
            <a:ext cx="1877437" cy="10064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6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rPr>
              <a:t>目录</a:t>
            </a:r>
            <a:endParaRPr lang="en-US" sz="66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7BEBE8-6255-B8EA-962A-F7FD0027F328}"/>
              </a:ext>
            </a:extLst>
          </p:cNvPr>
          <p:cNvSpPr txBox="1"/>
          <p:nvPr userDrawn="1"/>
        </p:nvSpPr>
        <p:spPr>
          <a:xfrm>
            <a:off x="727017" y="1205123"/>
            <a:ext cx="3474606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>
                <a:ln>
                  <a:solidFill>
                    <a:schemeClr val="accent5">
                      <a:alpha val="40000"/>
                    </a:schemeClr>
                  </a:solidFill>
                </a:ln>
                <a:noFill/>
                <a:latin typeface="思源黑体 CN Bold" panose="020B0800000000000000" pitchFamily="34" charset="-122"/>
              </a:rPr>
              <a:t>CONTENTS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678C2BD-5AAF-6D5D-7FCD-63FA024E8FE0}"/>
              </a:ext>
            </a:extLst>
          </p:cNvPr>
          <p:cNvSpPr/>
          <p:nvPr userDrawn="1"/>
        </p:nvSpPr>
        <p:spPr>
          <a:xfrm>
            <a:off x="9727242" y="1"/>
            <a:ext cx="2464759" cy="282411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D392C1-35B6-E5DD-3AAC-5E372310D0F4}"/>
              </a:ext>
            </a:extLst>
          </p:cNvPr>
          <p:cNvCxnSpPr>
            <a:cxnSpLocks/>
          </p:cNvCxnSpPr>
          <p:nvPr userDrawn="1"/>
        </p:nvCxnSpPr>
        <p:spPr>
          <a:xfrm>
            <a:off x="2723745" y="818915"/>
            <a:ext cx="9468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4F537F8-658A-2DFC-85F6-A0C602957C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04062" y="2676931"/>
            <a:ext cx="1956947" cy="3166463"/>
          </a:xfrm>
          <a:prstGeom prst="roundRect">
            <a:avLst>
              <a:gd name="adj" fmla="val 10477"/>
            </a:avLst>
          </a:prstGeom>
          <a:ln>
            <a:noFill/>
          </a:ln>
          <a:effectLst>
            <a:outerShdw blurRad="454916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23895E-110A-FA80-1836-EA8EDDFA9EE3}"/>
              </a:ext>
            </a:extLst>
          </p:cNvPr>
          <p:cNvGrpSpPr/>
          <p:nvPr/>
        </p:nvGrpSpPr>
        <p:grpSpPr>
          <a:xfrm>
            <a:off x="729559" y="2787474"/>
            <a:ext cx="815044" cy="403783"/>
            <a:chOff x="1409917" y="2604951"/>
            <a:chExt cx="843085" cy="41767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E435088-5B4B-77E5-A1C4-7627C19CE85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409917" y="2604951"/>
              <a:ext cx="843085" cy="208504"/>
            </a:xfrm>
            <a:custGeom>
              <a:avLst/>
              <a:gdLst>
                <a:gd name="connsiteX0" fmla="*/ 0 w 1999597"/>
                <a:gd name="connsiteY0" fmla="*/ 0 h 365760"/>
                <a:gd name="connsiteX1" fmla="*/ 777188 w 1999597"/>
                <a:gd name="connsiteY1" fmla="*/ 0 h 365760"/>
                <a:gd name="connsiteX2" fmla="*/ 914400 w 1999597"/>
                <a:gd name="connsiteY2" fmla="*/ 0 h 365760"/>
                <a:gd name="connsiteX3" fmla="*/ 1816717 w 1999597"/>
                <a:gd name="connsiteY3" fmla="*/ 0 h 365760"/>
                <a:gd name="connsiteX4" fmla="*/ 1999597 w 1999597"/>
                <a:gd name="connsiteY4" fmla="*/ 182880 h 365760"/>
                <a:gd name="connsiteX5" fmla="*/ 1816717 w 1999597"/>
                <a:gd name="connsiteY5" fmla="*/ 365760 h 365760"/>
                <a:gd name="connsiteX6" fmla="*/ 914400 w 1999597"/>
                <a:gd name="connsiteY6" fmla="*/ 365760 h 365760"/>
                <a:gd name="connsiteX7" fmla="*/ 777188 w 1999597"/>
                <a:gd name="connsiteY7" fmla="*/ 365760 h 365760"/>
                <a:gd name="connsiteX8" fmla="*/ 0 w 1999597"/>
                <a:gd name="connsiteY8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7" h="365760">
                  <a:moveTo>
                    <a:pt x="0" y="0"/>
                  </a:moveTo>
                  <a:lnTo>
                    <a:pt x="777188" y="0"/>
                  </a:lnTo>
                  <a:lnTo>
                    <a:pt x="914400" y="0"/>
                  </a:lnTo>
                  <a:lnTo>
                    <a:pt x="1816717" y="0"/>
                  </a:lnTo>
                  <a:cubicBezTo>
                    <a:pt x="1917719" y="0"/>
                    <a:pt x="1999597" y="81878"/>
                    <a:pt x="1999597" y="182880"/>
                  </a:cubicBezTo>
                  <a:cubicBezTo>
                    <a:pt x="1999597" y="283882"/>
                    <a:pt x="1917719" y="365760"/>
                    <a:pt x="1816717" y="365760"/>
                  </a:cubicBezTo>
                  <a:lnTo>
                    <a:pt x="914400" y="365760"/>
                  </a:lnTo>
                  <a:lnTo>
                    <a:pt x="77718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32514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85EC9ED-968D-AAF8-44D0-E3BB9520618A}"/>
                </a:ext>
              </a:extLst>
            </p:cNvPr>
            <p:cNvSpPr/>
            <p:nvPr/>
          </p:nvSpPr>
          <p:spPr>
            <a:xfrm rot="16200000" flipH="1">
              <a:off x="1395590" y="2828500"/>
              <a:ext cx="208504" cy="179746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40E9E7-9564-97ED-2BB0-ACB7E299F225}"/>
              </a:ext>
            </a:extLst>
          </p:cNvPr>
          <p:cNvGrpSpPr/>
          <p:nvPr/>
        </p:nvGrpSpPr>
        <p:grpSpPr>
          <a:xfrm>
            <a:off x="1103814" y="3226931"/>
            <a:ext cx="422563" cy="422563"/>
            <a:chOff x="8111988" y="1801816"/>
            <a:chExt cx="422563" cy="42256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7484AD6-4295-AE16-B061-C7C47FE8FE9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111988" y="1801816"/>
              <a:ext cx="422563" cy="422563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14480" sx="101000" sy="101000" algn="ctr" rotWithShape="0">
                <a:schemeClr val="accent1">
                  <a:lumMod val="20000"/>
                  <a:lumOff val="80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pic>
          <p:nvPicPr>
            <p:cNvPr id="17" name="图形 16" descr="上升趋势条形图 轮廓">
              <a:extLst>
                <a:ext uri="{FF2B5EF4-FFF2-40B4-BE49-F238E27FC236}">
                  <a16:creationId xmlns:a16="http://schemas.microsoft.com/office/drawing/2014/main" id="{A4A0D47F-A78D-6E43-5262-7E6C00B7DB3E}"/>
                </a:ext>
              </a:extLst>
            </p:cNvPr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57379" y="1847207"/>
              <a:ext cx="331780" cy="331780"/>
            </a:xfrm>
            <a:prstGeom prst="rect">
              <a:avLst/>
            </a:prstGeom>
            <a:effectLst/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A8D72B0-3565-9E87-BA62-4D67D46536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54479" y="2676931"/>
            <a:ext cx="1956947" cy="3166463"/>
          </a:xfrm>
          <a:prstGeom prst="roundRect">
            <a:avLst>
              <a:gd name="adj" fmla="val 10477"/>
            </a:avLst>
          </a:prstGeom>
          <a:ln>
            <a:noFill/>
          </a:ln>
          <a:effectLst>
            <a:outerShdw blurRad="454916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  <a:ea typeface="思源黑体 CN Bold" panose="020B0800000000000000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103752-3103-3900-41B1-A5F685979947}"/>
              </a:ext>
            </a:extLst>
          </p:cNvPr>
          <p:cNvGrpSpPr/>
          <p:nvPr/>
        </p:nvGrpSpPr>
        <p:grpSpPr>
          <a:xfrm>
            <a:off x="2880712" y="2787474"/>
            <a:ext cx="815044" cy="403783"/>
            <a:chOff x="828510" y="2604951"/>
            <a:chExt cx="843085" cy="41767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58BE2A9-678C-9499-B9FB-E800E922EA2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28510" y="2604951"/>
              <a:ext cx="843085" cy="208504"/>
            </a:xfrm>
            <a:custGeom>
              <a:avLst/>
              <a:gdLst>
                <a:gd name="connsiteX0" fmla="*/ 0 w 1999597"/>
                <a:gd name="connsiteY0" fmla="*/ 0 h 365760"/>
                <a:gd name="connsiteX1" fmla="*/ 777188 w 1999597"/>
                <a:gd name="connsiteY1" fmla="*/ 0 h 365760"/>
                <a:gd name="connsiteX2" fmla="*/ 914400 w 1999597"/>
                <a:gd name="connsiteY2" fmla="*/ 0 h 365760"/>
                <a:gd name="connsiteX3" fmla="*/ 1816717 w 1999597"/>
                <a:gd name="connsiteY3" fmla="*/ 0 h 365760"/>
                <a:gd name="connsiteX4" fmla="*/ 1999597 w 1999597"/>
                <a:gd name="connsiteY4" fmla="*/ 182880 h 365760"/>
                <a:gd name="connsiteX5" fmla="*/ 1816717 w 1999597"/>
                <a:gd name="connsiteY5" fmla="*/ 365760 h 365760"/>
                <a:gd name="connsiteX6" fmla="*/ 914400 w 1999597"/>
                <a:gd name="connsiteY6" fmla="*/ 365760 h 365760"/>
                <a:gd name="connsiteX7" fmla="*/ 777188 w 1999597"/>
                <a:gd name="connsiteY7" fmla="*/ 365760 h 365760"/>
                <a:gd name="connsiteX8" fmla="*/ 0 w 1999597"/>
                <a:gd name="connsiteY8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7" h="365760">
                  <a:moveTo>
                    <a:pt x="0" y="0"/>
                  </a:moveTo>
                  <a:lnTo>
                    <a:pt x="777188" y="0"/>
                  </a:lnTo>
                  <a:lnTo>
                    <a:pt x="914400" y="0"/>
                  </a:lnTo>
                  <a:lnTo>
                    <a:pt x="1816717" y="0"/>
                  </a:lnTo>
                  <a:cubicBezTo>
                    <a:pt x="1917719" y="0"/>
                    <a:pt x="1999597" y="81878"/>
                    <a:pt x="1999597" y="182880"/>
                  </a:cubicBezTo>
                  <a:cubicBezTo>
                    <a:pt x="1999597" y="283882"/>
                    <a:pt x="1917719" y="365760"/>
                    <a:pt x="1816717" y="365760"/>
                  </a:cubicBezTo>
                  <a:lnTo>
                    <a:pt x="914400" y="365760"/>
                  </a:lnTo>
                  <a:lnTo>
                    <a:pt x="77718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32514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813CF283-B58D-7255-11F3-672DFD953628}"/>
                </a:ext>
              </a:extLst>
            </p:cNvPr>
            <p:cNvSpPr/>
            <p:nvPr/>
          </p:nvSpPr>
          <p:spPr>
            <a:xfrm rot="16200000" flipH="1">
              <a:off x="814180" y="2828500"/>
              <a:ext cx="208504" cy="179746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8173DA-4EE2-22CB-647D-DC347BE5FA87}"/>
              </a:ext>
            </a:extLst>
          </p:cNvPr>
          <p:cNvGrpSpPr>
            <a:grpSpLocks/>
          </p:cNvGrpSpPr>
          <p:nvPr/>
        </p:nvGrpSpPr>
        <p:grpSpPr>
          <a:xfrm>
            <a:off x="3245290" y="3219779"/>
            <a:ext cx="422563" cy="422563"/>
            <a:chOff x="9267195" y="1300145"/>
            <a:chExt cx="422563" cy="422563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6FEDC73-D2BF-A201-24A8-7D404E4D14E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267195" y="1300145"/>
              <a:ext cx="422563" cy="422563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14480" sx="102000" sy="102000" algn="ctr" rotWithShape="0">
                <a:schemeClr val="accent1">
                  <a:lumMod val="20000"/>
                  <a:lumOff val="80000"/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Microsoft YaHei" panose="020B0503020204020204" pitchFamily="34" charset="-122"/>
              </a:endParaRPr>
            </a:p>
          </p:txBody>
        </p:sp>
        <p:pic>
          <p:nvPicPr>
            <p:cNvPr id="29" name="图形 28" descr="呼叫中心 轮廓">
              <a:extLst>
                <a:ext uri="{FF2B5EF4-FFF2-40B4-BE49-F238E27FC236}">
                  <a16:creationId xmlns:a16="http://schemas.microsoft.com/office/drawing/2014/main" id="{E16561AE-EB39-D10B-48C6-10CF077FD91C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12587" y="1345537"/>
              <a:ext cx="331780" cy="331780"/>
            </a:xfrm>
            <a:prstGeom prst="rect">
              <a:avLst/>
            </a:prstGeom>
            <a:effectLst/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C828844-B43B-12DF-62AF-FAA089AFD3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04898" y="2676931"/>
            <a:ext cx="1956947" cy="3166463"/>
          </a:xfrm>
          <a:prstGeom prst="roundRect">
            <a:avLst>
              <a:gd name="adj" fmla="val 10477"/>
            </a:avLst>
          </a:prstGeom>
          <a:ln>
            <a:noFill/>
          </a:ln>
          <a:effectLst>
            <a:outerShdw blurRad="454916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F9788E4-2B77-3569-06E8-EA4644E19FF6}"/>
              </a:ext>
            </a:extLst>
          </p:cNvPr>
          <p:cNvGrpSpPr/>
          <p:nvPr/>
        </p:nvGrpSpPr>
        <p:grpSpPr>
          <a:xfrm>
            <a:off x="5031128" y="2787473"/>
            <a:ext cx="815046" cy="403779"/>
            <a:chOff x="247110" y="2604952"/>
            <a:chExt cx="843088" cy="41767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120EB2F-4C88-7164-48A3-A90208031AB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47110" y="2604952"/>
              <a:ext cx="843088" cy="208504"/>
            </a:xfrm>
            <a:custGeom>
              <a:avLst/>
              <a:gdLst>
                <a:gd name="connsiteX0" fmla="*/ 0 w 1999597"/>
                <a:gd name="connsiteY0" fmla="*/ 0 h 365760"/>
                <a:gd name="connsiteX1" fmla="*/ 777188 w 1999597"/>
                <a:gd name="connsiteY1" fmla="*/ 0 h 365760"/>
                <a:gd name="connsiteX2" fmla="*/ 914400 w 1999597"/>
                <a:gd name="connsiteY2" fmla="*/ 0 h 365760"/>
                <a:gd name="connsiteX3" fmla="*/ 1816717 w 1999597"/>
                <a:gd name="connsiteY3" fmla="*/ 0 h 365760"/>
                <a:gd name="connsiteX4" fmla="*/ 1999597 w 1999597"/>
                <a:gd name="connsiteY4" fmla="*/ 182880 h 365760"/>
                <a:gd name="connsiteX5" fmla="*/ 1816717 w 1999597"/>
                <a:gd name="connsiteY5" fmla="*/ 365760 h 365760"/>
                <a:gd name="connsiteX6" fmla="*/ 914400 w 1999597"/>
                <a:gd name="connsiteY6" fmla="*/ 365760 h 365760"/>
                <a:gd name="connsiteX7" fmla="*/ 777188 w 1999597"/>
                <a:gd name="connsiteY7" fmla="*/ 365760 h 365760"/>
                <a:gd name="connsiteX8" fmla="*/ 0 w 1999597"/>
                <a:gd name="connsiteY8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7" h="365760">
                  <a:moveTo>
                    <a:pt x="0" y="0"/>
                  </a:moveTo>
                  <a:lnTo>
                    <a:pt x="777188" y="0"/>
                  </a:lnTo>
                  <a:lnTo>
                    <a:pt x="914400" y="0"/>
                  </a:lnTo>
                  <a:lnTo>
                    <a:pt x="1816717" y="0"/>
                  </a:lnTo>
                  <a:cubicBezTo>
                    <a:pt x="1917719" y="0"/>
                    <a:pt x="1999597" y="81878"/>
                    <a:pt x="1999597" y="182880"/>
                  </a:cubicBezTo>
                  <a:cubicBezTo>
                    <a:pt x="1999597" y="283882"/>
                    <a:pt x="1917719" y="365760"/>
                    <a:pt x="1816717" y="365760"/>
                  </a:cubicBezTo>
                  <a:lnTo>
                    <a:pt x="914400" y="365760"/>
                  </a:lnTo>
                  <a:lnTo>
                    <a:pt x="77718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32514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C4B18E37-A9D2-78A7-70C4-CC506936898C}"/>
                </a:ext>
              </a:extLst>
            </p:cNvPr>
            <p:cNvSpPr/>
            <p:nvPr/>
          </p:nvSpPr>
          <p:spPr>
            <a:xfrm rot="16200000" flipH="1">
              <a:off x="232781" y="2828496"/>
              <a:ext cx="208505" cy="17974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4279110-0E1F-A00B-C72F-6C180155D235}"/>
              </a:ext>
            </a:extLst>
          </p:cNvPr>
          <p:cNvGrpSpPr>
            <a:grpSpLocks/>
          </p:cNvGrpSpPr>
          <p:nvPr/>
        </p:nvGrpSpPr>
        <p:grpSpPr>
          <a:xfrm>
            <a:off x="5397065" y="3219779"/>
            <a:ext cx="422563" cy="422563"/>
            <a:chOff x="7749783" y="1430569"/>
            <a:chExt cx="422563" cy="42256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AD526EC-20B9-A6B7-F69B-D873A1DFF88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749783" y="1430569"/>
              <a:ext cx="422563" cy="422563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14480" sx="102000" sy="102000" algn="ctr" rotWithShape="0">
                <a:schemeClr val="accent1">
                  <a:lumMod val="20000"/>
                  <a:lumOff val="80000"/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pic>
          <p:nvPicPr>
            <p:cNvPr id="41" name="图形 40" descr="博客 轮廓">
              <a:extLst>
                <a:ext uri="{FF2B5EF4-FFF2-40B4-BE49-F238E27FC236}">
                  <a16:creationId xmlns:a16="http://schemas.microsoft.com/office/drawing/2014/main" id="{857F4E5F-1573-4B76-7226-D793EE6A180C}"/>
                </a:ext>
              </a:extLst>
            </p:cNvPr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803389" y="1484177"/>
              <a:ext cx="315347" cy="315347"/>
            </a:xfrm>
            <a:prstGeom prst="rect">
              <a:avLst/>
            </a:prstGeom>
            <a:effectLst/>
          </p:spPr>
        </p:pic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A853300-C259-6C77-3BFD-09C02A2C07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55316" y="2676931"/>
            <a:ext cx="1956947" cy="3166463"/>
          </a:xfrm>
          <a:prstGeom prst="roundRect">
            <a:avLst>
              <a:gd name="adj" fmla="val 10477"/>
            </a:avLst>
          </a:prstGeom>
          <a:ln>
            <a:noFill/>
          </a:ln>
          <a:effectLst>
            <a:outerShdw blurRad="454916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38E0381-0EB9-770A-D274-B8066FE30571}"/>
              </a:ext>
            </a:extLst>
          </p:cNvPr>
          <p:cNvGrpSpPr/>
          <p:nvPr/>
        </p:nvGrpSpPr>
        <p:grpSpPr>
          <a:xfrm>
            <a:off x="7181546" y="2787475"/>
            <a:ext cx="815046" cy="403782"/>
            <a:chOff x="-327240" y="2604951"/>
            <a:chExt cx="843084" cy="417673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CA95B14-EDF2-0AF1-3156-804E4474675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-327240" y="2604951"/>
              <a:ext cx="843084" cy="208504"/>
            </a:xfrm>
            <a:custGeom>
              <a:avLst/>
              <a:gdLst>
                <a:gd name="connsiteX0" fmla="*/ 0 w 1999597"/>
                <a:gd name="connsiteY0" fmla="*/ 0 h 365760"/>
                <a:gd name="connsiteX1" fmla="*/ 777188 w 1999597"/>
                <a:gd name="connsiteY1" fmla="*/ 0 h 365760"/>
                <a:gd name="connsiteX2" fmla="*/ 914400 w 1999597"/>
                <a:gd name="connsiteY2" fmla="*/ 0 h 365760"/>
                <a:gd name="connsiteX3" fmla="*/ 1816717 w 1999597"/>
                <a:gd name="connsiteY3" fmla="*/ 0 h 365760"/>
                <a:gd name="connsiteX4" fmla="*/ 1999597 w 1999597"/>
                <a:gd name="connsiteY4" fmla="*/ 182880 h 365760"/>
                <a:gd name="connsiteX5" fmla="*/ 1816717 w 1999597"/>
                <a:gd name="connsiteY5" fmla="*/ 365760 h 365760"/>
                <a:gd name="connsiteX6" fmla="*/ 914400 w 1999597"/>
                <a:gd name="connsiteY6" fmla="*/ 365760 h 365760"/>
                <a:gd name="connsiteX7" fmla="*/ 777188 w 1999597"/>
                <a:gd name="connsiteY7" fmla="*/ 365760 h 365760"/>
                <a:gd name="connsiteX8" fmla="*/ 0 w 1999597"/>
                <a:gd name="connsiteY8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7" h="365760">
                  <a:moveTo>
                    <a:pt x="0" y="0"/>
                  </a:moveTo>
                  <a:lnTo>
                    <a:pt x="777188" y="0"/>
                  </a:lnTo>
                  <a:lnTo>
                    <a:pt x="914400" y="0"/>
                  </a:lnTo>
                  <a:lnTo>
                    <a:pt x="1816717" y="0"/>
                  </a:lnTo>
                  <a:cubicBezTo>
                    <a:pt x="1917719" y="0"/>
                    <a:pt x="1999597" y="81878"/>
                    <a:pt x="1999597" y="182880"/>
                  </a:cubicBezTo>
                  <a:cubicBezTo>
                    <a:pt x="1999597" y="283882"/>
                    <a:pt x="1917719" y="365760"/>
                    <a:pt x="1816717" y="365760"/>
                  </a:cubicBezTo>
                  <a:lnTo>
                    <a:pt x="914400" y="365760"/>
                  </a:lnTo>
                  <a:lnTo>
                    <a:pt x="77718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32514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24F7C90E-04EA-2E43-B060-66D1D445D776}"/>
                </a:ext>
              </a:extLst>
            </p:cNvPr>
            <p:cNvSpPr/>
            <p:nvPr/>
          </p:nvSpPr>
          <p:spPr>
            <a:xfrm rot="16200000" flipH="1">
              <a:off x="-341568" y="2828499"/>
              <a:ext cx="208504" cy="179746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3D0E03F9-C6A8-B0F7-D583-2D38285C63F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547481" y="3219779"/>
            <a:ext cx="422563" cy="422563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414480" sx="102000" sy="102000" algn="ctr" rotWithShape="0">
              <a:schemeClr val="accent1">
                <a:lumMod val="20000"/>
                <a:lumOff val="8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pic>
        <p:nvPicPr>
          <p:cNvPr id="52" name="图形 51" descr="云计算 轮廓">
            <a:extLst>
              <a:ext uri="{FF2B5EF4-FFF2-40B4-BE49-F238E27FC236}">
                <a16:creationId xmlns:a16="http://schemas.microsoft.com/office/drawing/2014/main" id="{513CBF1B-C2FE-7D42-2E9D-E5AC1C5023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01090" y="3273387"/>
            <a:ext cx="315347" cy="315347"/>
          </a:xfrm>
          <a:prstGeom prst="rect">
            <a:avLst/>
          </a:prstGeom>
          <a:effectLst/>
        </p:spPr>
      </p:pic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B1987D3-79C3-7543-8C92-E86563114E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505731" y="2676931"/>
            <a:ext cx="1956947" cy="3166463"/>
          </a:xfrm>
          <a:prstGeom prst="roundRect">
            <a:avLst>
              <a:gd name="adj" fmla="val 10477"/>
            </a:avLst>
          </a:prstGeom>
          <a:ln>
            <a:noFill/>
          </a:ln>
          <a:effectLst>
            <a:outerShdw blurRad="454916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8969E78-CE78-3819-C3CA-E682F826AE0B}"/>
              </a:ext>
            </a:extLst>
          </p:cNvPr>
          <p:cNvGrpSpPr/>
          <p:nvPr/>
        </p:nvGrpSpPr>
        <p:grpSpPr>
          <a:xfrm>
            <a:off x="9331961" y="2787475"/>
            <a:ext cx="815046" cy="403782"/>
            <a:chOff x="-372636" y="2604951"/>
            <a:chExt cx="843084" cy="417673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33E471DF-72B3-566D-5A7C-0AF70D1B54D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372636" y="2604951"/>
              <a:ext cx="843084" cy="208504"/>
            </a:xfrm>
            <a:custGeom>
              <a:avLst/>
              <a:gdLst>
                <a:gd name="connsiteX0" fmla="*/ 0 w 1999597"/>
                <a:gd name="connsiteY0" fmla="*/ 0 h 365760"/>
                <a:gd name="connsiteX1" fmla="*/ 777188 w 1999597"/>
                <a:gd name="connsiteY1" fmla="*/ 0 h 365760"/>
                <a:gd name="connsiteX2" fmla="*/ 914400 w 1999597"/>
                <a:gd name="connsiteY2" fmla="*/ 0 h 365760"/>
                <a:gd name="connsiteX3" fmla="*/ 1816717 w 1999597"/>
                <a:gd name="connsiteY3" fmla="*/ 0 h 365760"/>
                <a:gd name="connsiteX4" fmla="*/ 1999597 w 1999597"/>
                <a:gd name="connsiteY4" fmla="*/ 182880 h 365760"/>
                <a:gd name="connsiteX5" fmla="*/ 1816717 w 1999597"/>
                <a:gd name="connsiteY5" fmla="*/ 365760 h 365760"/>
                <a:gd name="connsiteX6" fmla="*/ 914400 w 1999597"/>
                <a:gd name="connsiteY6" fmla="*/ 365760 h 365760"/>
                <a:gd name="connsiteX7" fmla="*/ 777188 w 1999597"/>
                <a:gd name="connsiteY7" fmla="*/ 365760 h 365760"/>
                <a:gd name="connsiteX8" fmla="*/ 0 w 1999597"/>
                <a:gd name="connsiteY8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7" h="365760">
                  <a:moveTo>
                    <a:pt x="0" y="0"/>
                  </a:moveTo>
                  <a:lnTo>
                    <a:pt x="777188" y="0"/>
                  </a:lnTo>
                  <a:lnTo>
                    <a:pt x="914400" y="0"/>
                  </a:lnTo>
                  <a:lnTo>
                    <a:pt x="1816717" y="0"/>
                  </a:lnTo>
                  <a:cubicBezTo>
                    <a:pt x="1917719" y="0"/>
                    <a:pt x="1999597" y="81878"/>
                    <a:pt x="1999597" y="182880"/>
                  </a:cubicBezTo>
                  <a:cubicBezTo>
                    <a:pt x="1999597" y="283882"/>
                    <a:pt x="1917719" y="365760"/>
                    <a:pt x="1816717" y="365760"/>
                  </a:cubicBezTo>
                  <a:lnTo>
                    <a:pt x="914400" y="365760"/>
                  </a:lnTo>
                  <a:lnTo>
                    <a:pt x="77718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32514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DD6D5902-967D-4B23-BA82-A97FB0BD6BC5}"/>
                </a:ext>
              </a:extLst>
            </p:cNvPr>
            <p:cNvSpPr/>
            <p:nvPr/>
          </p:nvSpPr>
          <p:spPr>
            <a:xfrm rot="16200000" flipH="1">
              <a:off x="-386965" y="2828499"/>
              <a:ext cx="208504" cy="179746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87" tIns="36393" rIns="72787" bIns="36393" rtlCol="0" anchor="ctr">
              <a:noAutofit/>
            </a:bodyPr>
            <a:lstStyle/>
            <a:p>
              <a:pPr algn="ctr"/>
              <a:endParaRPr lang="en-US" sz="1433" dirty="0">
                <a:latin typeface="思源黑体 CN Bold" panose="020B0800000000000000" pitchFamily="34" charset="-122"/>
              </a:endParaRPr>
            </a:p>
          </p:txBody>
        </p:sp>
      </p:grpSp>
      <p:sp>
        <p:nvSpPr>
          <p:cNvPr id="62" name="椭圆 61">
            <a:extLst>
              <a:ext uri="{FF2B5EF4-FFF2-40B4-BE49-F238E27FC236}">
                <a16:creationId xmlns:a16="http://schemas.microsoft.com/office/drawing/2014/main" id="{013D8C85-9FAC-1214-D5FD-88EE7E5C6E0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97896" y="3219779"/>
            <a:ext cx="422563" cy="422563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414480" sx="102000" sy="102000" algn="ctr" rotWithShape="0">
              <a:schemeClr val="accent1">
                <a:lumMod val="20000"/>
                <a:lumOff val="8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87" tIns="36393" rIns="72787" bIns="36393" rtlCol="0" anchor="ctr">
            <a:noAutofit/>
          </a:bodyPr>
          <a:lstStyle/>
          <a:p>
            <a:pPr algn="ctr"/>
            <a:endParaRPr lang="en-US" sz="1433" dirty="0">
              <a:latin typeface="思源黑体 CN Bold" panose="020B0800000000000000" pitchFamily="34" charset="-122"/>
            </a:endParaRPr>
          </a:p>
        </p:txBody>
      </p:sp>
      <p:sp>
        <p:nvSpPr>
          <p:cNvPr id="63" name="iconfont-11121-5269225">
            <a:extLst>
              <a:ext uri="{FF2B5EF4-FFF2-40B4-BE49-F238E27FC236}">
                <a16:creationId xmlns:a16="http://schemas.microsoft.com/office/drawing/2014/main" id="{4C80BC39-DB87-76FF-D3BA-528B0BAFDCBF}"/>
              </a:ext>
            </a:extLst>
          </p:cNvPr>
          <p:cNvSpPr>
            <a:spLocks/>
          </p:cNvSpPr>
          <p:nvPr/>
        </p:nvSpPr>
        <p:spPr>
          <a:xfrm>
            <a:off x="9788484" y="3311313"/>
            <a:ext cx="238784" cy="238784"/>
          </a:xfrm>
          <a:custGeom>
            <a:avLst/>
            <a:gdLst>
              <a:gd name="T0" fmla="*/ 11535 w 12257"/>
              <a:gd name="T1" fmla="*/ 3702 h 11707"/>
              <a:gd name="T2" fmla="*/ 11535 w 12257"/>
              <a:gd name="T3" fmla="*/ 9538 h 11707"/>
              <a:gd name="T4" fmla="*/ 11431 w 12257"/>
              <a:gd name="T5" fmla="*/ 10332 h 11707"/>
              <a:gd name="T6" fmla="*/ 9673 w 12257"/>
              <a:gd name="T7" fmla="*/ 11067 h 11707"/>
              <a:gd name="T8" fmla="*/ 2052 w 12257"/>
              <a:gd name="T9" fmla="*/ 11067 h 11707"/>
              <a:gd name="T10" fmla="*/ 695 w 12257"/>
              <a:gd name="T11" fmla="*/ 9720 h 11707"/>
              <a:gd name="T12" fmla="*/ 695 w 12257"/>
              <a:gd name="T13" fmla="*/ 4628 h 11707"/>
              <a:gd name="T14" fmla="*/ 695 w 12257"/>
              <a:gd name="T15" fmla="*/ 2236 h 11707"/>
              <a:gd name="T16" fmla="*/ 697 w 12257"/>
              <a:gd name="T17" fmla="*/ 1789 h 11707"/>
              <a:gd name="T18" fmla="*/ 1938 w 12257"/>
              <a:gd name="T19" fmla="*/ 640 h 11707"/>
              <a:gd name="T20" fmla="*/ 9570 w 12257"/>
              <a:gd name="T21" fmla="*/ 640 h 11707"/>
              <a:gd name="T22" fmla="*/ 10810 w 12257"/>
              <a:gd name="T23" fmla="*/ 1877 h 11707"/>
              <a:gd name="T24" fmla="*/ 11450 w 12257"/>
              <a:gd name="T25" fmla="*/ 1877 h 11707"/>
              <a:gd name="T26" fmla="*/ 9423 w 12257"/>
              <a:gd name="T27" fmla="*/ 0 h 11707"/>
              <a:gd name="T28" fmla="*/ 2082 w 12257"/>
              <a:gd name="T29" fmla="*/ 0 h 11707"/>
              <a:gd name="T30" fmla="*/ 55 w 12257"/>
              <a:gd name="T31" fmla="*/ 1877 h 11707"/>
              <a:gd name="T32" fmla="*/ 55 w 12257"/>
              <a:gd name="T33" fmla="*/ 3279 h 11707"/>
              <a:gd name="T34" fmla="*/ 55 w 12257"/>
              <a:gd name="T35" fmla="*/ 9019 h 11707"/>
              <a:gd name="T36" fmla="*/ 370 w 12257"/>
              <a:gd name="T37" fmla="*/ 10870 h 11707"/>
              <a:gd name="T38" fmla="*/ 1937 w 12257"/>
              <a:gd name="T39" fmla="*/ 11707 h 11707"/>
              <a:gd name="T40" fmla="*/ 10080 w 12257"/>
              <a:gd name="T41" fmla="*/ 11707 h 11707"/>
              <a:gd name="T42" fmla="*/ 10811 w 12257"/>
              <a:gd name="T43" fmla="*/ 11636 h 11707"/>
              <a:gd name="T44" fmla="*/ 12142 w 12257"/>
              <a:gd name="T45" fmla="*/ 10176 h 11707"/>
              <a:gd name="T46" fmla="*/ 12175 w 12257"/>
              <a:gd name="T47" fmla="*/ 8354 h 11707"/>
              <a:gd name="T48" fmla="*/ 12175 w 12257"/>
              <a:gd name="T49" fmla="*/ 5291 h 11707"/>
              <a:gd name="T50" fmla="*/ 12175 w 12257"/>
              <a:gd name="T51" fmla="*/ 3702 h 11707"/>
              <a:gd name="T52" fmla="*/ 11535 w 12257"/>
              <a:gd name="T53" fmla="*/ 3702 h 11707"/>
              <a:gd name="T54" fmla="*/ 3097 w 12257"/>
              <a:gd name="T55" fmla="*/ 2423 h 11707"/>
              <a:gd name="T56" fmla="*/ 10298 w 12257"/>
              <a:gd name="T57" fmla="*/ 2423 h 11707"/>
              <a:gd name="T58" fmla="*/ 11535 w 12257"/>
              <a:gd name="T59" fmla="*/ 3660 h 11707"/>
              <a:gd name="T60" fmla="*/ 12175 w 12257"/>
              <a:gd name="T61" fmla="*/ 3660 h 11707"/>
              <a:gd name="T62" fmla="*/ 10139 w 12257"/>
              <a:gd name="T63" fmla="*/ 1783 h 11707"/>
              <a:gd name="T64" fmla="*/ 3097 w 12257"/>
              <a:gd name="T65" fmla="*/ 1783 h 11707"/>
              <a:gd name="T66" fmla="*/ 3097 w 12257"/>
              <a:gd name="T67" fmla="*/ 2423 h 11707"/>
              <a:gd name="T68" fmla="*/ 4024 w 12257"/>
              <a:gd name="T69" fmla="*/ 4238 h 11707"/>
              <a:gd name="T70" fmla="*/ 5977 w 12257"/>
              <a:gd name="T71" fmla="*/ 6191 h 11707"/>
              <a:gd name="T72" fmla="*/ 6429 w 12257"/>
              <a:gd name="T73" fmla="*/ 6191 h 11707"/>
              <a:gd name="T74" fmla="*/ 8388 w 12257"/>
              <a:gd name="T75" fmla="*/ 4233 h 11707"/>
              <a:gd name="T76" fmla="*/ 7935 w 12257"/>
              <a:gd name="T77" fmla="*/ 3781 h 11707"/>
              <a:gd name="T78" fmla="*/ 5977 w 12257"/>
              <a:gd name="T79" fmla="*/ 5739 h 11707"/>
              <a:gd name="T80" fmla="*/ 6429 w 12257"/>
              <a:gd name="T81" fmla="*/ 5739 h 11707"/>
              <a:gd name="T82" fmla="*/ 4476 w 12257"/>
              <a:gd name="T83" fmla="*/ 3786 h 11707"/>
              <a:gd name="T84" fmla="*/ 4024 w 12257"/>
              <a:gd name="T85" fmla="*/ 4238 h 11707"/>
              <a:gd name="T86" fmla="*/ 3480 w 12257"/>
              <a:gd name="T87" fmla="*/ 7282 h 11707"/>
              <a:gd name="T88" fmla="*/ 8856 w 12257"/>
              <a:gd name="T89" fmla="*/ 7282 h 11707"/>
              <a:gd name="T90" fmla="*/ 8856 w 12257"/>
              <a:gd name="T91" fmla="*/ 6642 h 11707"/>
              <a:gd name="T92" fmla="*/ 3480 w 12257"/>
              <a:gd name="T93" fmla="*/ 6642 h 11707"/>
              <a:gd name="T94" fmla="*/ 3480 w 12257"/>
              <a:gd name="T95" fmla="*/ 7282 h 11707"/>
              <a:gd name="T96" fmla="*/ 3480 w 12257"/>
              <a:gd name="T97" fmla="*/ 8926 h 11707"/>
              <a:gd name="T98" fmla="*/ 8856 w 12257"/>
              <a:gd name="T99" fmla="*/ 8926 h 11707"/>
              <a:gd name="T100" fmla="*/ 8856 w 12257"/>
              <a:gd name="T101" fmla="*/ 8286 h 11707"/>
              <a:gd name="T102" fmla="*/ 3480 w 12257"/>
              <a:gd name="T103" fmla="*/ 8286 h 11707"/>
              <a:gd name="T104" fmla="*/ 3480 w 12257"/>
              <a:gd name="T105" fmla="*/ 8926 h 11707"/>
              <a:gd name="T106" fmla="*/ 5899 w 12257"/>
              <a:gd name="T107" fmla="*/ 5949 h 11707"/>
              <a:gd name="T108" fmla="*/ 5899 w 12257"/>
              <a:gd name="T109" fmla="*/ 9802 h 11707"/>
              <a:gd name="T110" fmla="*/ 6539 w 12257"/>
              <a:gd name="T111" fmla="*/ 9802 h 11707"/>
              <a:gd name="T112" fmla="*/ 6539 w 12257"/>
              <a:gd name="T113" fmla="*/ 5949 h 11707"/>
              <a:gd name="T114" fmla="*/ 5899 w 12257"/>
              <a:gd name="T115" fmla="*/ 5949 h 1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57" h="11707">
                <a:moveTo>
                  <a:pt x="11535" y="3702"/>
                </a:moveTo>
                <a:lnTo>
                  <a:pt x="11535" y="9538"/>
                </a:lnTo>
                <a:cubicBezTo>
                  <a:pt x="11535" y="9810"/>
                  <a:pt x="11544" y="10074"/>
                  <a:pt x="11431" y="10332"/>
                </a:cubicBezTo>
                <a:cubicBezTo>
                  <a:pt x="11099" y="11089"/>
                  <a:pt x="10358" y="11067"/>
                  <a:pt x="9673" y="11067"/>
                </a:cubicBezTo>
                <a:lnTo>
                  <a:pt x="2052" y="11067"/>
                </a:lnTo>
                <a:cubicBezTo>
                  <a:pt x="1251" y="11067"/>
                  <a:pt x="695" y="10527"/>
                  <a:pt x="695" y="9720"/>
                </a:cubicBezTo>
                <a:lnTo>
                  <a:pt x="695" y="4628"/>
                </a:lnTo>
                <a:lnTo>
                  <a:pt x="695" y="2236"/>
                </a:lnTo>
                <a:cubicBezTo>
                  <a:pt x="695" y="2087"/>
                  <a:pt x="693" y="1938"/>
                  <a:pt x="697" y="1789"/>
                </a:cubicBezTo>
                <a:cubicBezTo>
                  <a:pt x="715" y="1143"/>
                  <a:pt x="1315" y="640"/>
                  <a:pt x="1938" y="640"/>
                </a:cubicBezTo>
                <a:lnTo>
                  <a:pt x="9570" y="640"/>
                </a:lnTo>
                <a:cubicBezTo>
                  <a:pt x="10261" y="640"/>
                  <a:pt x="10791" y="1200"/>
                  <a:pt x="10810" y="1877"/>
                </a:cubicBezTo>
                <a:cubicBezTo>
                  <a:pt x="10821" y="2289"/>
                  <a:pt x="11461" y="2290"/>
                  <a:pt x="11450" y="1877"/>
                </a:cubicBezTo>
                <a:cubicBezTo>
                  <a:pt x="11418" y="741"/>
                  <a:pt x="10519" y="0"/>
                  <a:pt x="9423" y="0"/>
                </a:cubicBezTo>
                <a:lnTo>
                  <a:pt x="2082" y="0"/>
                </a:lnTo>
                <a:cubicBezTo>
                  <a:pt x="986" y="0"/>
                  <a:pt x="86" y="741"/>
                  <a:pt x="55" y="1877"/>
                </a:cubicBezTo>
                <a:cubicBezTo>
                  <a:pt x="42" y="2343"/>
                  <a:pt x="55" y="2812"/>
                  <a:pt x="55" y="3279"/>
                </a:cubicBezTo>
                <a:lnTo>
                  <a:pt x="55" y="9019"/>
                </a:lnTo>
                <a:cubicBezTo>
                  <a:pt x="55" y="9664"/>
                  <a:pt x="0" y="10298"/>
                  <a:pt x="370" y="10870"/>
                </a:cubicBezTo>
                <a:cubicBezTo>
                  <a:pt x="708" y="11392"/>
                  <a:pt x="1320" y="11707"/>
                  <a:pt x="1937" y="11707"/>
                </a:cubicBezTo>
                <a:lnTo>
                  <a:pt x="10080" y="11707"/>
                </a:lnTo>
                <a:cubicBezTo>
                  <a:pt x="10328" y="11707"/>
                  <a:pt x="10567" y="11698"/>
                  <a:pt x="10811" y="11636"/>
                </a:cubicBezTo>
                <a:cubicBezTo>
                  <a:pt x="11494" y="11461"/>
                  <a:pt x="12009" y="10853"/>
                  <a:pt x="12142" y="10176"/>
                </a:cubicBezTo>
                <a:cubicBezTo>
                  <a:pt x="12257" y="9597"/>
                  <a:pt x="12175" y="8938"/>
                  <a:pt x="12175" y="8354"/>
                </a:cubicBezTo>
                <a:lnTo>
                  <a:pt x="12175" y="5291"/>
                </a:lnTo>
                <a:lnTo>
                  <a:pt x="12175" y="3702"/>
                </a:lnTo>
                <a:cubicBezTo>
                  <a:pt x="12175" y="3290"/>
                  <a:pt x="11535" y="3290"/>
                  <a:pt x="11535" y="3702"/>
                </a:cubicBezTo>
                <a:close/>
                <a:moveTo>
                  <a:pt x="3097" y="2423"/>
                </a:moveTo>
                <a:lnTo>
                  <a:pt x="10298" y="2423"/>
                </a:lnTo>
                <a:cubicBezTo>
                  <a:pt x="10987" y="2423"/>
                  <a:pt x="11517" y="2985"/>
                  <a:pt x="11535" y="3660"/>
                </a:cubicBezTo>
                <a:cubicBezTo>
                  <a:pt x="11547" y="4072"/>
                  <a:pt x="12187" y="4073"/>
                  <a:pt x="12175" y="3660"/>
                </a:cubicBezTo>
                <a:cubicBezTo>
                  <a:pt x="12143" y="2516"/>
                  <a:pt x="11238" y="1783"/>
                  <a:pt x="10139" y="1783"/>
                </a:cubicBezTo>
                <a:lnTo>
                  <a:pt x="3097" y="1783"/>
                </a:lnTo>
                <a:cubicBezTo>
                  <a:pt x="2684" y="1783"/>
                  <a:pt x="2684" y="2423"/>
                  <a:pt x="3097" y="2423"/>
                </a:cubicBezTo>
                <a:close/>
                <a:moveTo>
                  <a:pt x="4024" y="4238"/>
                </a:moveTo>
                <a:lnTo>
                  <a:pt x="5977" y="6191"/>
                </a:lnTo>
                <a:cubicBezTo>
                  <a:pt x="6100" y="6314"/>
                  <a:pt x="6306" y="6314"/>
                  <a:pt x="6429" y="6191"/>
                </a:cubicBezTo>
                <a:cubicBezTo>
                  <a:pt x="7082" y="5539"/>
                  <a:pt x="7735" y="4886"/>
                  <a:pt x="8388" y="4233"/>
                </a:cubicBezTo>
                <a:cubicBezTo>
                  <a:pt x="8680" y="3941"/>
                  <a:pt x="8227" y="3488"/>
                  <a:pt x="7935" y="3781"/>
                </a:cubicBezTo>
                <a:lnTo>
                  <a:pt x="5977" y="5739"/>
                </a:lnTo>
                <a:lnTo>
                  <a:pt x="6429" y="5739"/>
                </a:lnTo>
                <a:lnTo>
                  <a:pt x="4476" y="3786"/>
                </a:lnTo>
                <a:cubicBezTo>
                  <a:pt x="4184" y="3494"/>
                  <a:pt x="3732" y="3946"/>
                  <a:pt x="4024" y="4238"/>
                </a:cubicBezTo>
                <a:close/>
                <a:moveTo>
                  <a:pt x="3480" y="7282"/>
                </a:moveTo>
                <a:lnTo>
                  <a:pt x="8856" y="7282"/>
                </a:lnTo>
                <a:cubicBezTo>
                  <a:pt x="9269" y="7282"/>
                  <a:pt x="9269" y="6642"/>
                  <a:pt x="8856" y="6642"/>
                </a:cubicBezTo>
                <a:lnTo>
                  <a:pt x="3480" y="6642"/>
                </a:lnTo>
                <a:cubicBezTo>
                  <a:pt x="3067" y="6642"/>
                  <a:pt x="3067" y="7282"/>
                  <a:pt x="3480" y="7282"/>
                </a:cubicBezTo>
                <a:close/>
                <a:moveTo>
                  <a:pt x="3480" y="8926"/>
                </a:moveTo>
                <a:lnTo>
                  <a:pt x="8856" y="8926"/>
                </a:lnTo>
                <a:cubicBezTo>
                  <a:pt x="9269" y="8926"/>
                  <a:pt x="9269" y="8286"/>
                  <a:pt x="8856" y="8286"/>
                </a:cubicBezTo>
                <a:lnTo>
                  <a:pt x="3480" y="8286"/>
                </a:lnTo>
                <a:cubicBezTo>
                  <a:pt x="3067" y="8286"/>
                  <a:pt x="3067" y="8926"/>
                  <a:pt x="3480" y="8926"/>
                </a:cubicBezTo>
                <a:close/>
                <a:moveTo>
                  <a:pt x="5899" y="5949"/>
                </a:moveTo>
                <a:lnTo>
                  <a:pt x="5899" y="9802"/>
                </a:lnTo>
                <a:cubicBezTo>
                  <a:pt x="5899" y="10214"/>
                  <a:pt x="6539" y="10214"/>
                  <a:pt x="6539" y="9802"/>
                </a:cubicBezTo>
                <a:lnTo>
                  <a:pt x="6539" y="5949"/>
                </a:lnTo>
                <a:cubicBezTo>
                  <a:pt x="6539" y="5536"/>
                  <a:pt x="5899" y="5536"/>
                  <a:pt x="5899" y="5949"/>
                </a:cubicBezTo>
                <a:close/>
              </a:path>
            </a:pathLst>
          </a:custGeom>
          <a:solidFill>
            <a:schemeClr val="accent1"/>
          </a:solidFill>
          <a:ln w="133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6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73682F-2CAD-EA05-35E1-CB1B7148FCB1}"/>
              </a:ext>
            </a:extLst>
          </p:cNvPr>
          <p:cNvSpPr/>
          <p:nvPr userDrawn="1"/>
        </p:nvSpPr>
        <p:spPr>
          <a:xfrm>
            <a:off x="5060562" y="4622027"/>
            <a:ext cx="7131438" cy="2098014"/>
          </a:xfrm>
          <a:custGeom>
            <a:avLst/>
            <a:gdLst>
              <a:gd name="connsiteX0" fmla="*/ 1049007 w 7131438"/>
              <a:gd name="connsiteY0" fmla="*/ 0 h 2098014"/>
              <a:gd name="connsiteX1" fmla="*/ 7131438 w 7131438"/>
              <a:gd name="connsiteY1" fmla="*/ 0 h 2098014"/>
              <a:gd name="connsiteX2" fmla="*/ 7131438 w 7131438"/>
              <a:gd name="connsiteY2" fmla="*/ 2098014 h 2098014"/>
              <a:gd name="connsiteX3" fmla="*/ 1049007 w 7131438"/>
              <a:gd name="connsiteY3" fmla="*/ 2098014 h 2098014"/>
              <a:gd name="connsiteX4" fmla="*/ 0 w 7131438"/>
              <a:gd name="connsiteY4" fmla="*/ 1049007 h 2098014"/>
              <a:gd name="connsiteX5" fmla="*/ 1049007 w 7131438"/>
              <a:gd name="connsiteY5" fmla="*/ 0 h 209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1438" h="2098014">
                <a:moveTo>
                  <a:pt x="1049007" y="0"/>
                </a:moveTo>
                <a:lnTo>
                  <a:pt x="7131438" y="0"/>
                </a:lnTo>
                <a:lnTo>
                  <a:pt x="7131438" y="2098014"/>
                </a:lnTo>
                <a:lnTo>
                  <a:pt x="1049007" y="2098014"/>
                </a:lnTo>
                <a:cubicBezTo>
                  <a:pt x="469656" y="2098014"/>
                  <a:pt x="0" y="1628358"/>
                  <a:pt x="0" y="1049007"/>
                </a:cubicBezTo>
                <a:cubicBezTo>
                  <a:pt x="0" y="469656"/>
                  <a:pt x="469656" y="0"/>
                  <a:pt x="10490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B6ED837-6638-1997-5C18-EC2BDA0FDFAA}"/>
              </a:ext>
            </a:extLst>
          </p:cNvPr>
          <p:cNvSpPr/>
          <p:nvPr userDrawn="1"/>
        </p:nvSpPr>
        <p:spPr>
          <a:xfrm flipH="1" flipV="1">
            <a:off x="778211" y="291828"/>
            <a:ext cx="11413787" cy="3984883"/>
          </a:xfrm>
          <a:custGeom>
            <a:avLst/>
            <a:gdLst>
              <a:gd name="connsiteX0" fmla="*/ 0 w 11413787"/>
              <a:gd name="connsiteY0" fmla="*/ 220858 h 3287949"/>
              <a:gd name="connsiteX1" fmla="*/ 0 w 11413787"/>
              <a:gd name="connsiteY1" fmla="*/ 0 h 3287949"/>
              <a:gd name="connsiteX2" fmla="*/ 218705 w 11413787"/>
              <a:gd name="connsiteY2" fmla="*/ 0 h 3287949"/>
              <a:gd name="connsiteX3" fmla="*/ 0 w 11413787"/>
              <a:gd name="connsiteY3" fmla="*/ 220858 h 3287949"/>
              <a:gd name="connsiteX4" fmla="*/ 7018492 w 11413787"/>
              <a:gd name="connsiteY4" fmla="*/ 3287949 h 3287949"/>
              <a:gd name="connsiteX5" fmla="*/ 19277 w 11413787"/>
              <a:gd name="connsiteY5" fmla="*/ 3287949 h 3287949"/>
              <a:gd name="connsiteX6" fmla="*/ 19277 w 11413787"/>
              <a:gd name="connsiteY6" fmla="*/ 1534811 h 3287949"/>
              <a:gd name="connsiteX7" fmla="*/ 1519846 w 11413787"/>
              <a:gd name="connsiteY7" fmla="*/ 19467 h 3287949"/>
              <a:gd name="connsiteX8" fmla="*/ 4398804 w 11413787"/>
              <a:gd name="connsiteY8" fmla="*/ 15928 h 3287949"/>
              <a:gd name="connsiteX9" fmla="*/ 4395296 w 11413787"/>
              <a:gd name="connsiteY9" fmla="*/ 0 h 3287949"/>
              <a:gd name="connsiteX10" fmla="*/ 10865785 w 11413787"/>
              <a:gd name="connsiteY10" fmla="*/ 0 h 3287949"/>
              <a:gd name="connsiteX11" fmla="*/ 11370722 w 11413787"/>
              <a:gd name="connsiteY11" fmla="*/ 334695 h 3287949"/>
              <a:gd name="connsiteX12" fmla="*/ 11394510 w 11413787"/>
              <a:gd name="connsiteY12" fmla="*/ 411326 h 3287949"/>
              <a:gd name="connsiteX13" fmla="*/ 11394510 w 11413787"/>
              <a:gd name="connsiteY13" fmla="*/ 1753138 h 3287949"/>
              <a:gd name="connsiteX14" fmla="*/ 9893941 w 11413787"/>
              <a:gd name="connsiteY14" fmla="*/ 3268482 h 3287949"/>
              <a:gd name="connsiteX15" fmla="*/ 7014983 w 11413787"/>
              <a:gd name="connsiteY15" fmla="*/ 3272021 h 3287949"/>
              <a:gd name="connsiteX16" fmla="*/ 11413787 w 11413787"/>
              <a:gd name="connsiteY16" fmla="*/ 3287949 h 3287949"/>
              <a:gd name="connsiteX17" fmla="*/ 11195082 w 11413787"/>
              <a:gd name="connsiteY17" fmla="*/ 3287949 h 3287949"/>
              <a:gd name="connsiteX18" fmla="*/ 11413787 w 11413787"/>
              <a:gd name="connsiteY18" fmla="*/ 3067091 h 32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3787" h="3287949">
                <a:moveTo>
                  <a:pt x="0" y="220858"/>
                </a:moveTo>
                <a:lnTo>
                  <a:pt x="0" y="0"/>
                </a:lnTo>
                <a:lnTo>
                  <a:pt x="218705" y="0"/>
                </a:lnTo>
                <a:cubicBezTo>
                  <a:pt x="97918" y="0"/>
                  <a:pt x="0" y="98882"/>
                  <a:pt x="0" y="220858"/>
                </a:cubicBezTo>
                <a:close/>
                <a:moveTo>
                  <a:pt x="7018492" y="3287949"/>
                </a:moveTo>
                <a:lnTo>
                  <a:pt x="19277" y="3287949"/>
                </a:lnTo>
                <a:lnTo>
                  <a:pt x="19277" y="1534811"/>
                </a:lnTo>
                <a:cubicBezTo>
                  <a:pt x="19277" y="697907"/>
                  <a:pt x="691101" y="19467"/>
                  <a:pt x="1519846" y="19467"/>
                </a:cubicBezTo>
                <a:lnTo>
                  <a:pt x="4398804" y="15928"/>
                </a:lnTo>
                <a:lnTo>
                  <a:pt x="4395296" y="0"/>
                </a:lnTo>
                <a:lnTo>
                  <a:pt x="10865785" y="0"/>
                </a:lnTo>
                <a:cubicBezTo>
                  <a:pt x="11092775" y="0"/>
                  <a:pt x="11287531" y="138009"/>
                  <a:pt x="11370722" y="334695"/>
                </a:cubicBezTo>
                <a:lnTo>
                  <a:pt x="11394510" y="411326"/>
                </a:lnTo>
                <a:lnTo>
                  <a:pt x="11394510" y="1753138"/>
                </a:lnTo>
                <a:cubicBezTo>
                  <a:pt x="11394510" y="2590042"/>
                  <a:pt x="10722686" y="3268482"/>
                  <a:pt x="9893941" y="3268482"/>
                </a:cubicBezTo>
                <a:lnTo>
                  <a:pt x="7014983" y="3272021"/>
                </a:lnTo>
                <a:close/>
                <a:moveTo>
                  <a:pt x="11413787" y="3287949"/>
                </a:moveTo>
                <a:lnTo>
                  <a:pt x="11195082" y="3287949"/>
                </a:lnTo>
                <a:cubicBezTo>
                  <a:pt x="11315869" y="3287949"/>
                  <a:pt x="11413787" y="3189067"/>
                  <a:pt x="11413787" y="306709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FB8F273-8CB3-C39F-7CD9-34A1BF7AF65D}"/>
              </a:ext>
            </a:extLst>
          </p:cNvPr>
          <p:cNvGrpSpPr/>
          <p:nvPr userDrawn="1"/>
        </p:nvGrpSpPr>
        <p:grpSpPr>
          <a:xfrm>
            <a:off x="288283" y="291830"/>
            <a:ext cx="5464816" cy="6157778"/>
            <a:chOff x="288283" y="291830"/>
            <a:chExt cx="5464816" cy="6157778"/>
          </a:xfrm>
        </p:grpSpPr>
        <p:grpSp>
          <p:nvGrpSpPr>
            <p:cNvPr id="6" name="图形 7">
              <a:extLst>
                <a:ext uri="{FF2B5EF4-FFF2-40B4-BE49-F238E27FC236}">
                  <a16:creationId xmlns:a16="http://schemas.microsoft.com/office/drawing/2014/main" id="{76B26288-965C-529F-4C7C-180ABAC58B9D}"/>
                </a:ext>
              </a:extLst>
            </p:cNvPr>
            <p:cNvGrpSpPr/>
            <p:nvPr/>
          </p:nvGrpSpPr>
          <p:grpSpPr>
            <a:xfrm>
              <a:off x="1589236" y="6015907"/>
              <a:ext cx="419100" cy="419100"/>
              <a:chOff x="1589236" y="6015907"/>
              <a:chExt cx="419100" cy="419100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57BFB68-4C3F-5EF9-6D89-1C193AEA6655}"/>
                  </a:ext>
                </a:extLst>
              </p:cNvPr>
              <p:cNvSpPr/>
              <p:nvPr/>
            </p:nvSpPr>
            <p:spPr>
              <a:xfrm>
                <a:off x="1589236" y="6015907"/>
                <a:ext cx="419100" cy="419100"/>
              </a:xfrm>
              <a:custGeom>
                <a:avLst/>
                <a:gdLst>
                  <a:gd name="connsiteX0" fmla="*/ 419100 w 419100"/>
                  <a:gd name="connsiteY0" fmla="*/ 209550 h 419100"/>
                  <a:gd name="connsiteX1" fmla="*/ 209550 w 419100"/>
                  <a:gd name="connsiteY1" fmla="*/ 419100 h 419100"/>
                  <a:gd name="connsiteX2" fmla="*/ 0 w 419100"/>
                  <a:gd name="connsiteY2" fmla="*/ 209550 h 419100"/>
                  <a:gd name="connsiteX3" fmla="*/ 209550 w 419100"/>
                  <a:gd name="connsiteY3" fmla="*/ 0 h 419100"/>
                  <a:gd name="connsiteX4" fmla="*/ 419100 w 419100"/>
                  <a:gd name="connsiteY4" fmla="*/ 20955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100" h="419100">
                    <a:moveTo>
                      <a:pt x="419100" y="209550"/>
                    </a:moveTo>
                    <a:cubicBezTo>
                      <a:pt x="419100" y="325281"/>
                      <a:pt x="325281" y="419100"/>
                      <a:pt x="209550" y="419100"/>
                    </a:cubicBezTo>
                    <a:cubicBezTo>
                      <a:pt x="93819" y="419100"/>
                      <a:pt x="0" y="325281"/>
                      <a:pt x="0" y="209550"/>
                    </a:cubicBezTo>
                    <a:cubicBezTo>
                      <a:pt x="0" y="93819"/>
                      <a:pt x="93819" y="0"/>
                      <a:pt x="209550" y="0"/>
                    </a:cubicBezTo>
                    <a:cubicBezTo>
                      <a:pt x="325281" y="0"/>
                      <a:pt x="419100" y="93819"/>
                      <a:pt x="419100" y="209550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E4013B8-0969-C696-F80E-43F6A41A2AAC}"/>
                  </a:ext>
                </a:extLst>
              </p:cNvPr>
              <p:cNvSpPr/>
              <p:nvPr/>
            </p:nvSpPr>
            <p:spPr>
              <a:xfrm>
                <a:off x="1727348" y="6137431"/>
                <a:ext cx="189788" cy="194019"/>
              </a:xfrm>
              <a:custGeom>
                <a:avLst/>
                <a:gdLst>
                  <a:gd name="connsiteX0" fmla="*/ 21365 w 189788"/>
                  <a:gd name="connsiteY0" fmla="*/ 194020 h 194019"/>
                  <a:gd name="connsiteX1" fmla="*/ 9820 w 189788"/>
                  <a:gd name="connsiteY1" fmla="*/ 190610 h 194019"/>
                  <a:gd name="connsiteX2" fmla="*/ 0 w 189788"/>
                  <a:gd name="connsiteY2" fmla="*/ 172617 h 194019"/>
                  <a:gd name="connsiteX3" fmla="*/ 0 w 189788"/>
                  <a:gd name="connsiteY3" fmla="*/ 21407 h 194019"/>
                  <a:gd name="connsiteX4" fmla="*/ 10649 w 189788"/>
                  <a:gd name="connsiteY4" fmla="*/ 2920 h 194019"/>
                  <a:gd name="connsiteX5" fmla="*/ 31995 w 189788"/>
                  <a:gd name="connsiteY5" fmla="*/ 2853 h 194019"/>
                  <a:gd name="connsiteX6" fmla="*/ 179013 w 189788"/>
                  <a:gd name="connsiteY6" fmla="*/ 86854 h 194019"/>
                  <a:gd name="connsiteX7" fmla="*/ 189767 w 189788"/>
                  <a:gd name="connsiteY7" fmla="*/ 106399 h 194019"/>
                  <a:gd name="connsiteX8" fmla="*/ 177289 w 189788"/>
                  <a:gd name="connsiteY8" fmla="*/ 124878 h 194019"/>
                  <a:gd name="connsiteX9" fmla="*/ 30271 w 189788"/>
                  <a:gd name="connsiteY9" fmla="*/ 192067 h 194019"/>
                  <a:gd name="connsiteX10" fmla="*/ 21365 w 189788"/>
                  <a:gd name="connsiteY10" fmla="*/ 194020 h 19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788" h="194019">
                    <a:moveTo>
                      <a:pt x="21365" y="194020"/>
                    </a:moveTo>
                    <a:cubicBezTo>
                      <a:pt x="17345" y="194020"/>
                      <a:pt x="13345" y="192867"/>
                      <a:pt x="9820" y="190610"/>
                    </a:cubicBezTo>
                    <a:cubicBezTo>
                      <a:pt x="3667" y="186657"/>
                      <a:pt x="0" y="179932"/>
                      <a:pt x="0" y="172617"/>
                    </a:cubicBezTo>
                    <a:lnTo>
                      <a:pt x="0" y="21407"/>
                    </a:lnTo>
                    <a:cubicBezTo>
                      <a:pt x="0" y="13702"/>
                      <a:pt x="3982" y="6787"/>
                      <a:pt x="10649" y="2920"/>
                    </a:cubicBezTo>
                    <a:cubicBezTo>
                      <a:pt x="17326" y="-948"/>
                      <a:pt x="25298" y="-976"/>
                      <a:pt x="31995" y="2853"/>
                    </a:cubicBezTo>
                    <a:lnTo>
                      <a:pt x="179013" y="86854"/>
                    </a:lnTo>
                    <a:cubicBezTo>
                      <a:pt x="186004" y="90854"/>
                      <a:pt x="190129" y="98350"/>
                      <a:pt x="189767" y="106399"/>
                    </a:cubicBezTo>
                    <a:cubicBezTo>
                      <a:pt x="189395" y="114448"/>
                      <a:pt x="184614" y="121525"/>
                      <a:pt x="177289" y="124878"/>
                    </a:cubicBezTo>
                    <a:lnTo>
                      <a:pt x="30271" y="192067"/>
                    </a:lnTo>
                    <a:cubicBezTo>
                      <a:pt x="27423" y="193372"/>
                      <a:pt x="24394" y="194020"/>
                      <a:pt x="21365" y="1940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7" name="图形 7">
              <a:extLst>
                <a:ext uri="{FF2B5EF4-FFF2-40B4-BE49-F238E27FC236}">
                  <a16:creationId xmlns:a16="http://schemas.microsoft.com/office/drawing/2014/main" id="{59F6FA1A-D646-A168-07BA-5DC2B65D103F}"/>
                </a:ext>
              </a:extLst>
            </p:cNvPr>
            <p:cNvGrpSpPr/>
            <p:nvPr/>
          </p:nvGrpSpPr>
          <p:grpSpPr>
            <a:xfrm>
              <a:off x="309618" y="5486524"/>
              <a:ext cx="3864007" cy="963084"/>
              <a:chOff x="309618" y="5486524"/>
              <a:chExt cx="3864007" cy="963084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A7CDC919-50D3-FC48-DCB0-3A50A730B4C4}"/>
                  </a:ext>
                </a:extLst>
              </p:cNvPr>
              <p:cNvSpPr/>
              <p:nvPr/>
            </p:nvSpPr>
            <p:spPr>
              <a:xfrm>
                <a:off x="3555329" y="5486524"/>
                <a:ext cx="531708" cy="947863"/>
              </a:xfrm>
              <a:custGeom>
                <a:avLst/>
                <a:gdLst>
                  <a:gd name="connsiteX0" fmla="*/ 14897 w 531708"/>
                  <a:gd name="connsiteY0" fmla="*/ 794616 h 947863"/>
                  <a:gd name="connsiteX1" fmla="*/ 30556 w 531708"/>
                  <a:gd name="connsiteY1" fmla="*/ 757154 h 947863"/>
                  <a:gd name="connsiteX2" fmla="*/ 29080 w 531708"/>
                  <a:gd name="connsiteY2" fmla="*/ 751258 h 947863"/>
                  <a:gd name="connsiteX3" fmla="*/ 29670 w 531708"/>
                  <a:gd name="connsiteY3" fmla="*/ 749848 h 947863"/>
                  <a:gd name="connsiteX4" fmla="*/ 136741 w 531708"/>
                  <a:gd name="connsiteY4" fmla="*/ 750248 h 947863"/>
                  <a:gd name="connsiteX5" fmla="*/ 182042 w 531708"/>
                  <a:gd name="connsiteY5" fmla="*/ 879274 h 947863"/>
                  <a:gd name="connsiteX6" fmla="*/ 179022 w 531708"/>
                  <a:gd name="connsiteY6" fmla="*/ 938329 h 947863"/>
                  <a:gd name="connsiteX7" fmla="*/ 241659 w 531708"/>
                  <a:gd name="connsiteY7" fmla="*/ 652388 h 947863"/>
                  <a:gd name="connsiteX8" fmla="*/ 237534 w 531708"/>
                  <a:gd name="connsiteY8" fmla="*/ 578255 h 947863"/>
                  <a:gd name="connsiteX9" fmla="*/ 228057 w 531708"/>
                  <a:gd name="connsiteY9" fmla="*/ 518143 h 947863"/>
                  <a:gd name="connsiteX10" fmla="*/ 89945 w 531708"/>
                  <a:gd name="connsiteY10" fmla="*/ 222973 h 947863"/>
                  <a:gd name="connsiteX11" fmla="*/ 12859 w 531708"/>
                  <a:gd name="connsiteY11" fmla="*/ 142991 h 947863"/>
                  <a:gd name="connsiteX12" fmla="*/ 0 w 531708"/>
                  <a:gd name="connsiteY12" fmla="*/ 104358 h 947863"/>
                  <a:gd name="connsiteX13" fmla="*/ 11325 w 531708"/>
                  <a:gd name="connsiteY13" fmla="*/ 44188 h 947863"/>
                  <a:gd name="connsiteX14" fmla="*/ 31623 w 531708"/>
                  <a:gd name="connsiteY14" fmla="*/ 24567 h 947863"/>
                  <a:gd name="connsiteX15" fmla="*/ 119596 w 531708"/>
                  <a:gd name="connsiteY15" fmla="*/ 45113 h 947863"/>
                  <a:gd name="connsiteX16" fmla="*/ 136884 w 531708"/>
                  <a:gd name="connsiteY16" fmla="*/ 138810 h 947863"/>
                  <a:gd name="connsiteX17" fmla="*/ 102556 w 531708"/>
                  <a:gd name="connsiteY17" fmla="*/ 215343 h 947863"/>
                  <a:gd name="connsiteX18" fmla="*/ 107232 w 531708"/>
                  <a:gd name="connsiteY18" fmla="*/ 221182 h 947863"/>
                  <a:gd name="connsiteX19" fmla="*/ 180394 w 531708"/>
                  <a:gd name="connsiteY19" fmla="*/ 337092 h 947863"/>
                  <a:gd name="connsiteX20" fmla="*/ 197786 w 531708"/>
                  <a:gd name="connsiteY20" fmla="*/ 201741 h 947863"/>
                  <a:gd name="connsiteX21" fmla="*/ 273139 w 531708"/>
                  <a:gd name="connsiteY21" fmla="*/ 93014 h 947863"/>
                  <a:gd name="connsiteX22" fmla="*/ 379666 w 531708"/>
                  <a:gd name="connsiteY22" fmla="*/ 122389 h 947863"/>
                  <a:gd name="connsiteX23" fmla="*/ 379828 w 531708"/>
                  <a:gd name="connsiteY23" fmla="*/ 123922 h 947863"/>
                  <a:gd name="connsiteX24" fmla="*/ 367846 w 531708"/>
                  <a:gd name="connsiteY24" fmla="*/ 131257 h 947863"/>
                  <a:gd name="connsiteX25" fmla="*/ 379666 w 531708"/>
                  <a:gd name="connsiteY25" fmla="*/ 184606 h 947863"/>
                  <a:gd name="connsiteX26" fmla="*/ 380257 w 531708"/>
                  <a:gd name="connsiteY26" fmla="*/ 184701 h 947863"/>
                  <a:gd name="connsiteX27" fmla="*/ 372570 w 531708"/>
                  <a:gd name="connsiteY27" fmla="*/ 228326 h 947863"/>
                  <a:gd name="connsiteX28" fmla="*/ 223018 w 531708"/>
                  <a:gd name="connsiteY28" fmla="*/ 416578 h 947863"/>
                  <a:gd name="connsiteX29" fmla="*/ 215875 w 531708"/>
                  <a:gd name="connsiteY29" fmla="*/ 420207 h 947863"/>
                  <a:gd name="connsiteX30" fmla="*/ 242211 w 531708"/>
                  <a:gd name="connsiteY30" fmla="*/ 515257 h 947863"/>
                  <a:gd name="connsiteX31" fmla="*/ 254393 w 531708"/>
                  <a:gd name="connsiteY31" fmla="*/ 601448 h 947863"/>
                  <a:gd name="connsiteX32" fmla="*/ 253898 w 531708"/>
                  <a:gd name="connsiteY32" fmla="*/ 711014 h 947863"/>
                  <a:gd name="connsiteX33" fmla="*/ 254079 w 531708"/>
                  <a:gd name="connsiteY33" fmla="*/ 709719 h 947863"/>
                  <a:gd name="connsiteX34" fmla="*/ 315296 w 531708"/>
                  <a:gd name="connsiteY34" fmla="*/ 606182 h 947863"/>
                  <a:gd name="connsiteX35" fmla="*/ 479774 w 531708"/>
                  <a:gd name="connsiteY35" fmla="*/ 522134 h 947863"/>
                  <a:gd name="connsiteX36" fmla="*/ 531314 w 531708"/>
                  <a:gd name="connsiteY36" fmla="*/ 554872 h 947863"/>
                  <a:gd name="connsiteX37" fmla="*/ 531114 w 531708"/>
                  <a:gd name="connsiteY37" fmla="*/ 556224 h 947863"/>
                  <a:gd name="connsiteX38" fmla="*/ 509025 w 531708"/>
                  <a:gd name="connsiteY38" fmla="*/ 566873 h 947863"/>
                  <a:gd name="connsiteX39" fmla="*/ 497033 w 531708"/>
                  <a:gd name="connsiteY39" fmla="*/ 574207 h 947863"/>
                  <a:gd name="connsiteX40" fmla="*/ 508854 w 531708"/>
                  <a:gd name="connsiteY40" fmla="*/ 627557 h 947863"/>
                  <a:gd name="connsiteX41" fmla="*/ 509454 w 531708"/>
                  <a:gd name="connsiteY41" fmla="*/ 627652 h 947863"/>
                  <a:gd name="connsiteX42" fmla="*/ 510683 w 531708"/>
                  <a:gd name="connsiteY42" fmla="*/ 627833 h 947863"/>
                  <a:gd name="connsiteX43" fmla="*/ 456981 w 531708"/>
                  <a:gd name="connsiteY43" fmla="*/ 711939 h 947863"/>
                  <a:gd name="connsiteX44" fmla="*/ 238944 w 531708"/>
                  <a:gd name="connsiteY44" fmla="*/ 807598 h 947863"/>
                  <a:gd name="connsiteX45" fmla="*/ 238887 w 531708"/>
                  <a:gd name="connsiteY45" fmla="*/ 807598 h 947863"/>
                  <a:gd name="connsiteX46" fmla="*/ 190843 w 531708"/>
                  <a:gd name="connsiteY46" fmla="*/ 947863 h 947863"/>
                  <a:gd name="connsiteX47" fmla="*/ 19193 w 531708"/>
                  <a:gd name="connsiteY47" fmla="*/ 947863 h 947863"/>
                  <a:gd name="connsiteX48" fmla="*/ 17469 w 531708"/>
                  <a:gd name="connsiteY48" fmla="*/ 942082 h 947863"/>
                  <a:gd name="connsiteX49" fmla="*/ 64970 w 531708"/>
                  <a:gd name="connsiteY49" fmla="*/ 939253 h 947863"/>
                  <a:gd name="connsiteX50" fmla="*/ 26765 w 531708"/>
                  <a:gd name="connsiteY50" fmla="*/ 892256 h 947863"/>
                  <a:gd name="connsiteX51" fmla="*/ 25965 w 531708"/>
                  <a:gd name="connsiteY51" fmla="*/ 891332 h 947863"/>
                  <a:gd name="connsiteX52" fmla="*/ 6525 w 531708"/>
                  <a:gd name="connsiteY52" fmla="*/ 867396 h 947863"/>
                  <a:gd name="connsiteX53" fmla="*/ 6515 w 531708"/>
                  <a:gd name="connsiteY53" fmla="*/ 867387 h 947863"/>
                  <a:gd name="connsiteX54" fmla="*/ 14887 w 531708"/>
                  <a:gd name="connsiteY54" fmla="*/ 794616 h 947863"/>
                  <a:gd name="connsiteX55" fmla="*/ 14897 w 531708"/>
                  <a:gd name="connsiteY55" fmla="*/ 794616 h 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31708" h="947863">
                    <a:moveTo>
                      <a:pt x="14897" y="794616"/>
                    </a:moveTo>
                    <a:cubicBezTo>
                      <a:pt x="34576" y="795844"/>
                      <a:pt x="45444" y="771403"/>
                      <a:pt x="30556" y="757154"/>
                    </a:cubicBezTo>
                    <a:lnTo>
                      <a:pt x="29080" y="751258"/>
                    </a:lnTo>
                    <a:cubicBezTo>
                      <a:pt x="29270" y="750791"/>
                      <a:pt x="29470" y="750324"/>
                      <a:pt x="29670" y="749848"/>
                    </a:cubicBezTo>
                    <a:cubicBezTo>
                      <a:pt x="49568" y="702395"/>
                      <a:pt x="117015" y="702728"/>
                      <a:pt x="136741" y="750248"/>
                    </a:cubicBezTo>
                    <a:cubicBezTo>
                      <a:pt x="154257" y="792425"/>
                      <a:pt x="176555" y="834678"/>
                      <a:pt x="182042" y="879274"/>
                    </a:cubicBezTo>
                    <a:cubicBezTo>
                      <a:pt x="184499" y="898962"/>
                      <a:pt x="183394" y="919012"/>
                      <a:pt x="179022" y="938329"/>
                    </a:cubicBezTo>
                    <a:cubicBezTo>
                      <a:pt x="220056" y="848698"/>
                      <a:pt x="241659" y="750820"/>
                      <a:pt x="241659" y="652388"/>
                    </a:cubicBezTo>
                    <a:cubicBezTo>
                      <a:pt x="241659" y="627652"/>
                      <a:pt x="240297" y="602925"/>
                      <a:pt x="237534" y="578255"/>
                    </a:cubicBezTo>
                    <a:cubicBezTo>
                      <a:pt x="235258" y="558072"/>
                      <a:pt x="232115" y="538012"/>
                      <a:pt x="228057" y="518143"/>
                    </a:cubicBezTo>
                    <a:cubicBezTo>
                      <a:pt x="206092" y="410729"/>
                      <a:pt x="158544" y="308422"/>
                      <a:pt x="89945" y="222973"/>
                    </a:cubicBezTo>
                    <a:cubicBezTo>
                      <a:pt x="56969" y="204942"/>
                      <a:pt x="29470" y="176767"/>
                      <a:pt x="12859" y="142991"/>
                    </a:cubicBezTo>
                    <a:cubicBezTo>
                      <a:pt x="6896" y="130809"/>
                      <a:pt x="2219" y="117702"/>
                      <a:pt x="0" y="104358"/>
                    </a:cubicBezTo>
                    <a:cubicBezTo>
                      <a:pt x="3753" y="104853"/>
                      <a:pt x="14154" y="47694"/>
                      <a:pt x="11325" y="44188"/>
                    </a:cubicBezTo>
                    <a:cubicBezTo>
                      <a:pt x="16554" y="36254"/>
                      <a:pt x="25908" y="32311"/>
                      <a:pt x="31623" y="24567"/>
                    </a:cubicBezTo>
                    <a:cubicBezTo>
                      <a:pt x="60027" y="-13952"/>
                      <a:pt x="99165" y="-7227"/>
                      <a:pt x="119596" y="45113"/>
                    </a:cubicBezTo>
                    <a:cubicBezTo>
                      <a:pt x="163239" y="67144"/>
                      <a:pt x="163668" y="103672"/>
                      <a:pt x="136884" y="138810"/>
                    </a:cubicBezTo>
                    <a:cubicBezTo>
                      <a:pt x="119844" y="161165"/>
                      <a:pt x="117510" y="191407"/>
                      <a:pt x="102556" y="215343"/>
                    </a:cubicBezTo>
                    <a:cubicBezTo>
                      <a:pt x="104099" y="217306"/>
                      <a:pt x="105699" y="219220"/>
                      <a:pt x="107232" y="221182"/>
                    </a:cubicBezTo>
                    <a:cubicBezTo>
                      <a:pt x="135436" y="257358"/>
                      <a:pt x="159829" y="296239"/>
                      <a:pt x="180394" y="337092"/>
                    </a:cubicBezTo>
                    <a:cubicBezTo>
                      <a:pt x="174584" y="291696"/>
                      <a:pt x="183166" y="237003"/>
                      <a:pt x="197786" y="201741"/>
                    </a:cubicBezTo>
                    <a:cubicBezTo>
                      <a:pt x="214446" y="161575"/>
                      <a:pt x="245650" y="127742"/>
                      <a:pt x="273139" y="93014"/>
                    </a:cubicBezTo>
                    <a:cubicBezTo>
                      <a:pt x="306153" y="51303"/>
                      <a:pt x="373847" y="69506"/>
                      <a:pt x="379666" y="122389"/>
                    </a:cubicBezTo>
                    <a:cubicBezTo>
                      <a:pt x="379724" y="122893"/>
                      <a:pt x="379781" y="123408"/>
                      <a:pt x="379828" y="123922"/>
                    </a:cubicBezTo>
                    <a:cubicBezTo>
                      <a:pt x="375752" y="126227"/>
                      <a:pt x="371751" y="128666"/>
                      <a:pt x="367846" y="131257"/>
                    </a:cubicBezTo>
                    <a:cubicBezTo>
                      <a:pt x="345557" y="145992"/>
                      <a:pt x="353263" y="180539"/>
                      <a:pt x="379666" y="184606"/>
                    </a:cubicBezTo>
                    <a:lnTo>
                      <a:pt x="380257" y="184701"/>
                    </a:lnTo>
                    <a:cubicBezTo>
                      <a:pt x="378781" y="199408"/>
                      <a:pt x="376266" y="213991"/>
                      <a:pt x="372570" y="228326"/>
                    </a:cubicBezTo>
                    <a:cubicBezTo>
                      <a:pt x="407832" y="364676"/>
                      <a:pt x="331708" y="414339"/>
                      <a:pt x="223018" y="416578"/>
                    </a:cubicBezTo>
                    <a:cubicBezTo>
                      <a:pt x="220618" y="417807"/>
                      <a:pt x="218275" y="419035"/>
                      <a:pt x="215875" y="420207"/>
                    </a:cubicBezTo>
                    <a:cubicBezTo>
                      <a:pt x="226885" y="451210"/>
                      <a:pt x="235686" y="483015"/>
                      <a:pt x="242211" y="515257"/>
                    </a:cubicBezTo>
                    <a:cubicBezTo>
                      <a:pt x="248050" y="543737"/>
                      <a:pt x="252117" y="572530"/>
                      <a:pt x="254393" y="601448"/>
                    </a:cubicBezTo>
                    <a:cubicBezTo>
                      <a:pt x="257223" y="637929"/>
                      <a:pt x="256975" y="674591"/>
                      <a:pt x="253898" y="711014"/>
                    </a:cubicBezTo>
                    <a:lnTo>
                      <a:pt x="254079" y="709719"/>
                    </a:lnTo>
                    <a:cubicBezTo>
                      <a:pt x="261890" y="669609"/>
                      <a:pt x="283673" y="632148"/>
                      <a:pt x="315296" y="606182"/>
                    </a:cubicBezTo>
                    <a:cubicBezTo>
                      <a:pt x="362398" y="567482"/>
                      <a:pt x="428958" y="553233"/>
                      <a:pt x="479774" y="522134"/>
                    </a:cubicBezTo>
                    <a:cubicBezTo>
                      <a:pt x="504234" y="507161"/>
                      <a:pt x="535591" y="526506"/>
                      <a:pt x="531314" y="554872"/>
                    </a:cubicBezTo>
                    <a:lnTo>
                      <a:pt x="531114" y="556224"/>
                    </a:lnTo>
                    <a:cubicBezTo>
                      <a:pt x="523542" y="559300"/>
                      <a:pt x="516160" y="562872"/>
                      <a:pt x="509025" y="566873"/>
                    </a:cubicBezTo>
                    <a:cubicBezTo>
                      <a:pt x="504939" y="569168"/>
                      <a:pt x="500939" y="571617"/>
                      <a:pt x="497033" y="574207"/>
                    </a:cubicBezTo>
                    <a:cubicBezTo>
                      <a:pt x="474754" y="588942"/>
                      <a:pt x="482451" y="623480"/>
                      <a:pt x="508854" y="627557"/>
                    </a:cubicBezTo>
                    <a:lnTo>
                      <a:pt x="509454" y="627652"/>
                    </a:lnTo>
                    <a:cubicBezTo>
                      <a:pt x="509883" y="627709"/>
                      <a:pt x="510254" y="627776"/>
                      <a:pt x="510683" y="627833"/>
                    </a:cubicBezTo>
                    <a:cubicBezTo>
                      <a:pt x="497700" y="658656"/>
                      <a:pt x="479612" y="687269"/>
                      <a:pt x="456981" y="711939"/>
                    </a:cubicBezTo>
                    <a:cubicBezTo>
                      <a:pt x="434930" y="830973"/>
                      <a:pt x="340242" y="842269"/>
                      <a:pt x="238944" y="807598"/>
                    </a:cubicBezTo>
                    <a:lnTo>
                      <a:pt x="238887" y="807598"/>
                    </a:lnTo>
                    <a:cubicBezTo>
                      <a:pt x="227809" y="855833"/>
                      <a:pt x="211636" y="902953"/>
                      <a:pt x="190843" y="947863"/>
                    </a:cubicBezTo>
                    <a:lnTo>
                      <a:pt x="19193" y="947863"/>
                    </a:lnTo>
                    <a:cubicBezTo>
                      <a:pt x="18583" y="945958"/>
                      <a:pt x="18031" y="943996"/>
                      <a:pt x="17469" y="942082"/>
                    </a:cubicBezTo>
                    <a:cubicBezTo>
                      <a:pt x="33347" y="943072"/>
                      <a:pt x="49339" y="942149"/>
                      <a:pt x="64970" y="939253"/>
                    </a:cubicBezTo>
                    <a:cubicBezTo>
                      <a:pt x="52235" y="923632"/>
                      <a:pt x="39500" y="907877"/>
                      <a:pt x="26765" y="892256"/>
                    </a:cubicBezTo>
                    <a:cubicBezTo>
                      <a:pt x="26451" y="891942"/>
                      <a:pt x="26213" y="891637"/>
                      <a:pt x="25965" y="891332"/>
                    </a:cubicBezTo>
                    <a:cubicBezTo>
                      <a:pt x="19507" y="883331"/>
                      <a:pt x="12982" y="875397"/>
                      <a:pt x="6525" y="867396"/>
                    </a:cubicBezTo>
                    <a:lnTo>
                      <a:pt x="6515" y="867387"/>
                    </a:lnTo>
                    <a:cubicBezTo>
                      <a:pt x="6115" y="842841"/>
                      <a:pt x="9058" y="818371"/>
                      <a:pt x="14887" y="794616"/>
                    </a:cubicBezTo>
                    <a:lnTo>
                      <a:pt x="14897" y="794616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94D5502C-2F02-27F7-24D8-655619A98397}"/>
                  </a:ext>
                </a:extLst>
              </p:cNvPr>
              <p:cNvSpPr/>
              <p:nvPr/>
            </p:nvSpPr>
            <p:spPr>
              <a:xfrm>
                <a:off x="309618" y="6426939"/>
                <a:ext cx="3864007" cy="22669"/>
              </a:xfrm>
              <a:custGeom>
                <a:avLst/>
                <a:gdLst>
                  <a:gd name="connsiteX0" fmla="*/ 0 w 3864007"/>
                  <a:gd name="connsiteY0" fmla="*/ 11335 h 22669"/>
                  <a:gd name="connsiteX1" fmla="*/ 11335 w 3864007"/>
                  <a:gd name="connsiteY1" fmla="*/ 22670 h 22669"/>
                  <a:gd name="connsiteX2" fmla="*/ 3852673 w 3864007"/>
                  <a:gd name="connsiteY2" fmla="*/ 22670 h 22669"/>
                  <a:gd name="connsiteX3" fmla="*/ 3864007 w 3864007"/>
                  <a:gd name="connsiteY3" fmla="*/ 11335 h 22669"/>
                  <a:gd name="connsiteX4" fmla="*/ 3852673 w 3864007"/>
                  <a:gd name="connsiteY4" fmla="*/ 0 h 22669"/>
                  <a:gd name="connsiteX5" fmla="*/ 11335 w 3864007"/>
                  <a:gd name="connsiteY5" fmla="*/ 0 h 22669"/>
                  <a:gd name="connsiteX6" fmla="*/ 0 w 3864007"/>
                  <a:gd name="connsiteY6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007" h="22669">
                    <a:moveTo>
                      <a:pt x="0" y="11335"/>
                    </a:moveTo>
                    <a:cubicBezTo>
                      <a:pt x="0" y="17621"/>
                      <a:pt x="5049" y="22670"/>
                      <a:pt x="11335" y="22670"/>
                    </a:cubicBezTo>
                    <a:lnTo>
                      <a:pt x="3852673" y="22670"/>
                    </a:lnTo>
                    <a:cubicBezTo>
                      <a:pt x="3858959" y="22670"/>
                      <a:pt x="3864007" y="17621"/>
                      <a:pt x="3864007" y="11335"/>
                    </a:cubicBezTo>
                    <a:cubicBezTo>
                      <a:pt x="3864007" y="5048"/>
                      <a:pt x="3858959" y="0"/>
                      <a:pt x="3852673" y="0"/>
                    </a:cubicBezTo>
                    <a:lnTo>
                      <a:pt x="11335" y="0"/>
                    </a:lnTo>
                    <a:cubicBezTo>
                      <a:pt x="5049" y="0"/>
                      <a:pt x="0" y="5048"/>
                      <a:pt x="0" y="11335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8" name="图形 7">
              <a:extLst>
                <a:ext uri="{FF2B5EF4-FFF2-40B4-BE49-F238E27FC236}">
                  <a16:creationId xmlns:a16="http://schemas.microsoft.com/office/drawing/2014/main" id="{75BC3825-DD03-C833-F500-2BABB94647C1}"/>
                </a:ext>
              </a:extLst>
            </p:cNvPr>
            <p:cNvGrpSpPr/>
            <p:nvPr/>
          </p:nvGrpSpPr>
          <p:grpSpPr>
            <a:xfrm>
              <a:off x="1843410" y="4088495"/>
              <a:ext cx="3448050" cy="114300"/>
              <a:chOff x="1843410" y="4088495"/>
              <a:chExt cx="3448050" cy="114300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0E5FC3DE-493F-4909-F6D6-76F2F6BB34B8}"/>
                  </a:ext>
                </a:extLst>
              </p:cNvPr>
              <p:cNvSpPr/>
              <p:nvPr/>
            </p:nvSpPr>
            <p:spPr>
              <a:xfrm>
                <a:off x="1843410" y="4088495"/>
                <a:ext cx="3448050" cy="114300"/>
              </a:xfrm>
              <a:custGeom>
                <a:avLst/>
                <a:gdLst>
                  <a:gd name="connsiteX0" fmla="*/ 3390900 w 3448050"/>
                  <a:gd name="connsiteY0" fmla="*/ 0 h 114300"/>
                  <a:gd name="connsiteX1" fmla="*/ 57150 w 3448050"/>
                  <a:gd name="connsiteY1" fmla="*/ 0 h 114300"/>
                  <a:gd name="connsiteX2" fmla="*/ 0 w 3448050"/>
                  <a:gd name="connsiteY2" fmla="*/ 57150 h 114300"/>
                  <a:gd name="connsiteX3" fmla="*/ 57150 w 3448050"/>
                  <a:gd name="connsiteY3" fmla="*/ 114300 h 114300"/>
                  <a:gd name="connsiteX4" fmla="*/ 3390900 w 3448050"/>
                  <a:gd name="connsiteY4" fmla="*/ 114300 h 114300"/>
                  <a:gd name="connsiteX5" fmla="*/ 3448050 w 3448050"/>
                  <a:gd name="connsiteY5" fmla="*/ 57150 h 114300"/>
                  <a:gd name="connsiteX6" fmla="*/ 3390900 w 3448050"/>
                  <a:gd name="connsiteY6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8050" h="114300">
                    <a:moveTo>
                      <a:pt x="3390900" y="0"/>
                    </a:moveTo>
                    <a:lnTo>
                      <a:pt x="57150" y="0"/>
                    </a:lnTo>
                    <a:cubicBezTo>
                      <a:pt x="25622" y="0"/>
                      <a:pt x="0" y="25622"/>
                      <a:pt x="0" y="57150"/>
                    </a:cubicBezTo>
                    <a:cubicBezTo>
                      <a:pt x="0" y="88678"/>
                      <a:pt x="25622" y="114300"/>
                      <a:pt x="57150" y="114300"/>
                    </a:cubicBezTo>
                    <a:lnTo>
                      <a:pt x="3390900" y="114300"/>
                    </a:lnTo>
                    <a:cubicBezTo>
                      <a:pt x="3422428" y="114300"/>
                      <a:pt x="3448050" y="88678"/>
                      <a:pt x="3448050" y="57150"/>
                    </a:cubicBezTo>
                    <a:cubicBezTo>
                      <a:pt x="3448050" y="25622"/>
                      <a:pt x="3422428" y="0"/>
                      <a:pt x="339090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9781FE9-80B9-0281-38E0-509BE9C15A63}"/>
                  </a:ext>
                </a:extLst>
              </p:cNvPr>
              <p:cNvSpPr/>
              <p:nvPr/>
            </p:nvSpPr>
            <p:spPr>
              <a:xfrm>
                <a:off x="1843410" y="4088495"/>
                <a:ext cx="2262187" cy="114300"/>
              </a:xfrm>
              <a:custGeom>
                <a:avLst/>
                <a:gdLst>
                  <a:gd name="connsiteX0" fmla="*/ 2262188 w 2262187"/>
                  <a:gd name="connsiteY0" fmla="*/ 0 h 114300"/>
                  <a:gd name="connsiteX1" fmla="*/ 2262188 w 2262187"/>
                  <a:gd name="connsiteY1" fmla="*/ 114300 h 114300"/>
                  <a:gd name="connsiteX2" fmla="*/ 57150 w 2262187"/>
                  <a:gd name="connsiteY2" fmla="*/ 114300 h 114300"/>
                  <a:gd name="connsiteX3" fmla="*/ 0 w 2262187"/>
                  <a:gd name="connsiteY3" fmla="*/ 57150 h 114300"/>
                  <a:gd name="connsiteX4" fmla="*/ 57150 w 2262187"/>
                  <a:gd name="connsiteY4" fmla="*/ 0 h 114300"/>
                  <a:gd name="connsiteX5" fmla="*/ 2262188 w 2262187"/>
                  <a:gd name="connsiteY5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187" h="114300">
                    <a:moveTo>
                      <a:pt x="2262188" y="0"/>
                    </a:moveTo>
                    <a:lnTo>
                      <a:pt x="2262188" y="114300"/>
                    </a:lnTo>
                    <a:lnTo>
                      <a:pt x="57150" y="114300"/>
                    </a:lnTo>
                    <a:cubicBezTo>
                      <a:pt x="25622" y="114300"/>
                      <a:pt x="0" y="88678"/>
                      <a:pt x="0" y="57150"/>
                    </a:cubicBezTo>
                    <a:cubicBezTo>
                      <a:pt x="0" y="25622"/>
                      <a:pt x="25622" y="0"/>
                      <a:pt x="57150" y="0"/>
                    </a:cubicBezTo>
                    <a:lnTo>
                      <a:pt x="2262188" y="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05E315A-18B7-6EFF-5A78-3DD22A3CB287}"/>
                </a:ext>
              </a:extLst>
            </p:cNvPr>
            <p:cNvSpPr/>
            <p:nvPr/>
          </p:nvSpPr>
          <p:spPr>
            <a:xfrm>
              <a:off x="2754021" y="6226053"/>
              <a:ext cx="206717" cy="201904"/>
            </a:xfrm>
            <a:custGeom>
              <a:avLst/>
              <a:gdLst>
                <a:gd name="connsiteX0" fmla="*/ 121251 w 206717"/>
                <a:gd name="connsiteY0" fmla="*/ 40065 h 201904"/>
                <a:gd name="connsiteX1" fmla="*/ 121251 w 206717"/>
                <a:gd name="connsiteY1" fmla="*/ 40065 h 201904"/>
                <a:gd name="connsiteX2" fmla="*/ 40051 w 206717"/>
                <a:gd name="connsiteY2" fmla="*/ 4271 h 201904"/>
                <a:gd name="connsiteX3" fmla="*/ 40051 w 206717"/>
                <a:gd name="connsiteY3" fmla="*/ 4271 h 201904"/>
                <a:gd name="connsiteX4" fmla="*/ 3923 w 206717"/>
                <a:gd name="connsiteY4" fmla="*/ 84548 h 201904"/>
                <a:gd name="connsiteX5" fmla="*/ 2980 w 206717"/>
                <a:gd name="connsiteY5" fmla="*/ 84909 h 201904"/>
                <a:gd name="connsiteX6" fmla="*/ 48385 w 206717"/>
                <a:gd name="connsiteY6" fmla="*/ 201905 h 201904"/>
                <a:gd name="connsiteX7" fmla="*/ 156046 w 206717"/>
                <a:gd name="connsiteY7" fmla="*/ 160128 h 201904"/>
                <a:gd name="connsiteX8" fmla="*/ 166648 w 206717"/>
                <a:gd name="connsiteY8" fmla="*/ 157061 h 201904"/>
                <a:gd name="connsiteX9" fmla="*/ 166648 w 206717"/>
                <a:gd name="connsiteY9" fmla="*/ 157061 h 201904"/>
                <a:gd name="connsiteX10" fmla="*/ 202452 w 206717"/>
                <a:gd name="connsiteY10" fmla="*/ 75860 h 201904"/>
                <a:gd name="connsiteX11" fmla="*/ 202452 w 206717"/>
                <a:gd name="connsiteY11" fmla="*/ 75860 h 201904"/>
                <a:gd name="connsiteX12" fmla="*/ 121251 w 206717"/>
                <a:gd name="connsiteY12" fmla="*/ 40065 h 201904"/>
                <a:gd name="connsiteX13" fmla="*/ 121251 w 206717"/>
                <a:gd name="connsiteY13" fmla="*/ 40065 h 2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17" h="201904">
                  <a:moveTo>
                    <a:pt x="121251" y="40065"/>
                  </a:moveTo>
                  <a:lnTo>
                    <a:pt x="121251" y="40065"/>
                  </a:lnTo>
                  <a:cubicBezTo>
                    <a:pt x="108707" y="7757"/>
                    <a:pt x="72350" y="-8274"/>
                    <a:pt x="40051" y="4271"/>
                  </a:cubicBezTo>
                  <a:lnTo>
                    <a:pt x="40051" y="4271"/>
                  </a:lnTo>
                  <a:cubicBezTo>
                    <a:pt x="8047" y="16682"/>
                    <a:pt x="-7965" y="52467"/>
                    <a:pt x="3923" y="84548"/>
                  </a:cubicBezTo>
                  <a:lnTo>
                    <a:pt x="2980" y="84909"/>
                  </a:lnTo>
                  <a:lnTo>
                    <a:pt x="48385" y="201905"/>
                  </a:lnTo>
                  <a:lnTo>
                    <a:pt x="156046" y="160128"/>
                  </a:lnTo>
                  <a:cubicBezTo>
                    <a:pt x="159599" y="159423"/>
                    <a:pt x="163152" y="158413"/>
                    <a:pt x="166648" y="157061"/>
                  </a:cubicBezTo>
                  <a:lnTo>
                    <a:pt x="166648" y="157061"/>
                  </a:lnTo>
                  <a:cubicBezTo>
                    <a:pt x="198956" y="144517"/>
                    <a:pt x="214987" y="108169"/>
                    <a:pt x="202452" y="75860"/>
                  </a:cubicBezTo>
                  <a:lnTo>
                    <a:pt x="202452" y="75860"/>
                  </a:lnTo>
                  <a:cubicBezTo>
                    <a:pt x="189908" y="43552"/>
                    <a:pt x="153551" y="27521"/>
                    <a:pt x="121251" y="40065"/>
                  </a:cubicBezTo>
                  <a:lnTo>
                    <a:pt x="121251" y="40065"/>
                  </a:lnTo>
                  <a:close/>
                </a:path>
              </a:pathLst>
            </a:custGeom>
            <a:solidFill>
              <a:srgbClr val="FF65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C2B3581-E392-2056-0B74-F34B406F82CD}"/>
                </a:ext>
              </a:extLst>
            </p:cNvPr>
            <p:cNvSpPr/>
            <p:nvPr/>
          </p:nvSpPr>
          <p:spPr>
            <a:xfrm>
              <a:off x="778212" y="291830"/>
              <a:ext cx="4974887" cy="3781444"/>
            </a:xfrm>
            <a:custGeom>
              <a:avLst/>
              <a:gdLst>
                <a:gd name="connsiteX0" fmla="*/ 220858 w 4442117"/>
                <a:gd name="connsiteY0" fmla="*/ 0 h 3319195"/>
                <a:gd name="connsiteX1" fmla="*/ 0 w 4442117"/>
                <a:gd name="connsiteY1" fmla="*/ 220858 h 3319195"/>
                <a:gd name="connsiteX2" fmla="*/ 0 w 4442117"/>
                <a:gd name="connsiteY2" fmla="*/ 3319196 h 3319195"/>
                <a:gd name="connsiteX3" fmla="*/ 19467 w 4442117"/>
                <a:gd name="connsiteY3" fmla="*/ 3319196 h 3319195"/>
                <a:gd name="connsiteX4" fmla="*/ 19467 w 4442117"/>
                <a:gd name="connsiteY4" fmla="*/ 1534811 h 3319195"/>
                <a:gd name="connsiteX5" fmla="*/ 1534811 w 4442117"/>
                <a:gd name="connsiteY5" fmla="*/ 19467 h 3319195"/>
                <a:gd name="connsiteX6" fmla="*/ 4442117 w 4442117"/>
                <a:gd name="connsiteY6" fmla="*/ 15928 h 3319195"/>
                <a:gd name="connsiteX7" fmla="*/ 4438574 w 4442117"/>
                <a:gd name="connsiteY7" fmla="*/ 0 h 3319195"/>
                <a:gd name="connsiteX8" fmla="*/ 220858 w 4442117"/>
                <a:gd name="connsiteY8" fmla="*/ 0 h 33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2117" h="3319195">
                  <a:moveTo>
                    <a:pt x="220858" y="0"/>
                  </a:moveTo>
                  <a:cubicBezTo>
                    <a:pt x="98882" y="0"/>
                    <a:pt x="0" y="98882"/>
                    <a:pt x="0" y="220858"/>
                  </a:cubicBezTo>
                  <a:lnTo>
                    <a:pt x="0" y="3319196"/>
                  </a:lnTo>
                  <a:lnTo>
                    <a:pt x="19467" y="3319196"/>
                  </a:lnTo>
                  <a:lnTo>
                    <a:pt x="19467" y="1534811"/>
                  </a:lnTo>
                  <a:cubicBezTo>
                    <a:pt x="19467" y="697907"/>
                    <a:pt x="697906" y="19467"/>
                    <a:pt x="1534811" y="19467"/>
                  </a:cubicBezTo>
                  <a:lnTo>
                    <a:pt x="4442117" y="15928"/>
                  </a:lnTo>
                  <a:lnTo>
                    <a:pt x="4438574" y="0"/>
                  </a:lnTo>
                  <a:lnTo>
                    <a:pt x="220858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3F2CD1-4291-667B-06D1-32C9C7BE8482}"/>
                </a:ext>
              </a:extLst>
            </p:cNvPr>
            <p:cNvSpPr/>
            <p:nvPr/>
          </p:nvSpPr>
          <p:spPr>
            <a:xfrm>
              <a:off x="1422349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B1F6E9B-8D0A-8440-39A3-8F4D936A2514}"/>
                </a:ext>
              </a:extLst>
            </p:cNvPr>
            <p:cNvSpPr/>
            <p:nvPr/>
          </p:nvSpPr>
          <p:spPr>
            <a:xfrm>
              <a:off x="1706708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DAB2F7A-9B9C-B450-6E75-50BEECC8B424}"/>
                </a:ext>
              </a:extLst>
            </p:cNvPr>
            <p:cNvSpPr/>
            <p:nvPr/>
          </p:nvSpPr>
          <p:spPr>
            <a:xfrm>
              <a:off x="1991068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14" name="图形 7">
              <a:extLst>
                <a:ext uri="{FF2B5EF4-FFF2-40B4-BE49-F238E27FC236}">
                  <a16:creationId xmlns:a16="http://schemas.microsoft.com/office/drawing/2014/main" id="{B063A37C-965C-6D4C-AD76-192BC217ED5B}"/>
                </a:ext>
              </a:extLst>
            </p:cNvPr>
            <p:cNvGrpSpPr/>
            <p:nvPr/>
          </p:nvGrpSpPr>
          <p:grpSpPr>
            <a:xfrm>
              <a:off x="913353" y="5927096"/>
              <a:ext cx="418517" cy="503415"/>
              <a:chOff x="913353" y="5927096"/>
              <a:chExt cx="418517" cy="503415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B74F6588-49B6-8D4C-0BDB-94F54ED66F1D}"/>
                  </a:ext>
                </a:extLst>
              </p:cNvPr>
              <p:cNvSpPr/>
              <p:nvPr/>
            </p:nvSpPr>
            <p:spPr>
              <a:xfrm>
                <a:off x="939461" y="5927096"/>
                <a:ext cx="166716" cy="435711"/>
              </a:xfrm>
              <a:custGeom>
                <a:avLst/>
                <a:gdLst>
                  <a:gd name="connsiteX0" fmla="*/ 23 w 166716"/>
                  <a:gd name="connsiteY0" fmla="*/ 435711 h 435711"/>
                  <a:gd name="connsiteX1" fmla="*/ 112981 w 166716"/>
                  <a:gd name="connsiteY1" fmla="*/ 435702 h 435711"/>
                  <a:gd name="connsiteX2" fmla="*/ 166716 w 166716"/>
                  <a:gd name="connsiteY2" fmla="*/ 0 h 435711"/>
                  <a:gd name="connsiteX3" fmla="*/ 0 w 166716"/>
                  <a:gd name="connsiteY3" fmla="*/ 9 h 435711"/>
                  <a:gd name="connsiteX4" fmla="*/ 23 w 166716"/>
                  <a:gd name="connsiteY4" fmla="*/ 435711 h 43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16" h="435711">
                    <a:moveTo>
                      <a:pt x="23" y="435711"/>
                    </a:moveTo>
                    <a:lnTo>
                      <a:pt x="112981" y="435702"/>
                    </a:lnTo>
                    <a:lnTo>
                      <a:pt x="166716" y="0"/>
                    </a:lnTo>
                    <a:lnTo>
                      <a:pt x="0" y="9"/>
                    </a:lnTo>
                    <a:lnTo>
                      <a:pt x="23" y="435711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F56C8EF8-C69E-D866-0C40-2075237835CC}"/>
                  </a:ext>
                </a:extLst>
              </p:cNvPr>
              <p:cNvSpPr/>
              <p:nvPr/>
            </p:nvSpPr>
            <p:spPr>
              <a:xfrm>
                <a:off x="913353" y="6232801"/>
                <a:ext cx="418517" cy="197710"/>
              </a:xfrm>
              <a:custGeom>
                <a:avLst/>
                <a:gdLst>
                  <a:gd name="connsiteX0" fmla="*/ 413136 w 418517"/>
                  <a:gd name="connsiteY0" fmla="*/ 127445 h 197710"/>
                  <a:gd name="connsiteX1" fmla="*/ 413136 w 418517"/>
                  <a:gd name="connsiteY1" fmla="*/ 127445 h 197710"/>
                  <a:gd name="connsiteX2" fmla="*/ 418517 w 418517"/>
                  <a:gd name="connsiteY2" fmla="*/ 159372 h 197710"/>
                  <a:gd name="connsiteX3" fmla="*/ 418517 w 418517"/>
                  <a:gd name="connsiteY3" fmla="*/ 159372 h 197710"/>
                  <a:gd name="connsiteX4" fmla="*/ 380179 w 418517"/>
                  <a:gd name="connsiteY4" fmla="*/ 197711 h 197710"/>
                  <a:gd name="connsiteX5" fmla="*/ 30356 w 418517"/>
                  <a:gd name="connsiteY5" fmla="*/ 197711 h 197710"/>
                  <a:gd name="connsiteX6" fmla="*/ 4202 w 418517"/>
                  <a:gd name="connsiteY6" fmla="*/ 171555 h 197710"/>
                  <a:gd name="connsiteX7" fmla="*/ 4202 w 418517"/>
                  <a:gd name="connsiteY7" fmla="*/ 156991 h 197710"/>
                  <a:gd name="connsiteX8" fmla="*/ 22525 w 418517"/>
                  <a:gd name="connsiteY8" fmla="*/ 59264 h 197710"/>
                  <a:gd name="connsiteX9" fmla="*/ 132973 w 418517"/>
                  <a:gd name="connsiteY9" fmla="*/ 35347 h 197710"/>
                  <a:gd name="connsiteX10" fmla="*/ 152486 w 418517"/>
                  <a:gd name="connsiteY10" fmla="*/ 0 h 197710"/>
                  <a:gd name="connsiteX11" fmla="*/ 293727 w 418517"/>
                  <a:gd name="connsiteY11" fmla="*/ 103298 h 197710"/>
                  <a:gd name="connsiteX12" fmla="*/ 372016 w 418517"/>
                  <a:gd name="connsiteY12" fmla="*/ 112929 h 197710"/>
                  <a:gd name="connsiteX13" fmla="*/ 413136 w 418517"/>
                  <a:gd name="connsiteY13" fmla="*/ 127445 h 197710"/>
                  <a:gd name="connsiteX14" fmla="*/ 413136 w 418517"/>
                  <a:gd name="connsiteY14" fmla="*/ 127445 h 19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517" h="197710">
                    <a:moveTo>
                      <a:pt x="413136" y="127445"/>
                    </a:moveTo>
                    <a:lnTo>
                      <a:pt x="413136" y="127445"/>
                    </a:lnTo>
                    <a:cubicBezTo>
                      <a:pt x="416660" y="133369"/>
                      <a:pt x="418517" y="152485"/>
                      <a:pt x="418517" y="159372"/>
                    </a:cubicBezTo>
                    <a:lnTo>
                      <a:pt x="418517" y="159372"/>
                    </a:lnTo>
                    <a:cubicBezTo>
                      <a:pt x="418517" y="180547"/>
                      <a:pt x="401353" y="197711"/>
                      <a:pt x="380179" y="197711"/>
                    </a:cubicBezTo>
                    <a:lnTo>
                      <a:pt x="30356" y="197711"/>
                    </a:lnTo>
                    <a:cubicBezTo>
                      <a:pt x="15912" y="197711"/>
                      <a:pt x="4202" y="186004"/>
                      <a:pt x="4202" y="171555"/>
                    </a:cubicBezTo>
                    <a:lnTo>
                      <a:pt x="4202" y="156991"/>
                    </a:lnTo>
                    <a:cubicBezTo>
                      <a:pt x="4202" y="156991"/>
                      <a:pt x="-13103" y="113224"/>
                      <a:pt x="22525" y="59264"/>
                    </a:cubicBezTo>
                    <a:cubicBezTo>
                      <a:pt x="22525" y="59264"/>
                      <a:pt x="66806" y="101518"/>
                      <a:pt x="132973" y="35347"/>
                    </a:cubicBezTo>
                    <a:lnTo>
                      <a:pt x="152486" y="0"/>
                    </a:lnTo>
                    <a:lnTo>
                      <a:pt x="293727" y="103298"/>
                    </a:lnTo>
                    <a:lnTo>
                      <a:pt x="372016" y="112929"/>
                    </a:lnTo>
                    <a:cubicBezTo>
                      <a:pt x="389142" y="115043"/>
                      <a:pt x="404325" y="112605"/>
                      <a:pt x="413136" y="127445"/>
                    </a:cubicBezTo>
                    <a:lnTo>
                      <a:pt x="413136" y="127445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" name="图形 7">
              <a:extLst>
                <a:ext uri="{FF2B5EF4-FFF2-40B4-BE49-F238E27FC236}">
                  <a16:creationId xmlns:a16="http://schemas.microsoft.com/office/drawing/2014/main" id="{2C47841C-E07C-ADD1-DD44-FC1C2420CEB3}"/>
                </a:ext>
              </a:extLst>
            </p:cNvPr>
            <p:cNvGrpSpPr/>
            <p:nvPr/>
          </p:nvGrpSpPr>
          <p:grpSpPr>
            <a:xfrm>
              <a:off x="1624243" y="5568756"/>
              <a:ext cx="409960" cy="570652"/>
              <a:chOff x="1624243" y="5568756"/>
              <a:chExt cx="409960" cy="57065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6637D5F-D17F-4BB7-3B85-E86EEAEDD876}"/>
                  </a:ext>
                </a:extLst>
              </p:cNvPr>
              <p:cNvSpPr/>
              <p:nvPr/>
            </p:nvSpPr>
            <p:spPr>
              <a:xfrm>
                <a:off x="1655549" y="5568756"/>
                <a:ext cx="259632" cy="449913"/>
              </a:xfrm>
              <a:custGeom>
                <a:avLst/>
                <a:gdLst>
                  <a:gd name="connsiteX0" fmla="*/ 0 w 259632"/>
                  <a:gd name="connsiteY0" fmla="*/ 424739 h 449913"/>
                  <a:gd name="connsiteX1" fmla="*/ 110119 w 259632"/>
                  <a:gd name="connsiteY1" fmla="*/ 449913 h 449913"/>
                  <a:gd name="connsiteX2" fmla="*/ 259632 w 259632"/>
                  <a:gd name="connsiteY2" fmla="*/ 37157 h 449913"/>
                  <a:gd name="connsiteX3" fmla="*/ 97107 w 259632"/>
                  <a:gd name="connsiteY3" fmla="*/ 0 h 449913"/>
                  <a:gd name="connsiteX4" fmla="*/ 0 w 259632"/>
                  <a:gd name="connsiteY4" fmla="*/ 424739 h 44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632" h="449913">
                    <a:moveTo>
                      <a:pt x="0" y="424739"/>
                    </a:moveTo>
                    <a:lnTo>
                      <a:pt x="110119" y="449913"/>
                    </a:lnTo>
                    <a:lnTo>
                      <a:pt x="259632" y="37157"/>
                    </a:lnTo>
                    <a:lnTo>
                      <a:pt x="97107" y="0"/>
                    </a:lnTo>
                    <a:lnTo>
                      <a:pt x="0" y="424739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60E1A77F-51F4-703D-A8D2-D9F8C03A748E}"/>
                  </a:ext>
                </a:extLst>
              </p:cNvPr>
              <p:cNvSpPr/>
              <p:nvPr/>
            </p:nvSpPr>
            <p:spPr>
              <a:xfrm>
                <a:off x="1624243" y="5894930"/>
                <a:ext cx="409960" cy="244477"/>
              </a:xfrm>
              <a:custGeom>
                <a:avLst/>
                <a:gdLst>
                  <a:gd name="connsiteX0" fmla="*/ 409143 w 409960"/>
                  <a:gd name="connsiteY0" fmla="*/ 182346 h 244477"/>
                  <a:gd name="connsiteX1" fmla="*/ 409143 w 409960"/>
                  <a:gd name="connsiteY1" fmla="*/ 182346 h 244477"/>
                  <a:gd name="connsiteX2" fmla="*/ 407258 w 409960"/>
                  <a:gd name="connsiteY2" fmla="*/ 214674 h 244477"/>
                  <a:gd name="connsiteX3" fmla="*/ 407258 w 409960"/>
                  <a:gd name="connsiteY3" fmla="*/ 214674 h 244477"/>
                  <a:gd name="connsiteX4" fmla="*/ 361338 w 409960"/>
                  <a:gd name="connsiteY4" fmla="*/ 243507 h 244477"/>
                  <a:gd name="connsiteX5" fmla="*/ 20323 w 409960"/>
                  <a:gd name="connsiteY5" fmla="*/ 165516 h 244477"/>
                  <a:gd name="connsiteX6" fmla="*/ 664 w 409960"/>
                  <a:gd name="connsiteY6" fmla="*/ 134188 h 244477"/>
                  <a:gd name="connsiteX7" fmla="*/ 3912 w 409960"/>
                  <a:gd name="connsiteY7" fmla="*/ 119986 h 244477"/>
                  <a:gd name="connsiteX8" fmla="*/ 43555 w 409960"/>
                  <a:gd name="connsiteY8" fmla="*/ 28803 h 244477"/>
                  <a:gd name="connsiteX9" fmla="*/ 156560 w 409960"/>
                  <a:gd name="connsiteY9" fmla="*/ 30109 h 244477"/>
                  <a:gd name="connsiteX10" fmla="*/ 183458 w 409960"/>
                  <a:gd name="connsiteY10" fmla="*/ 0 h 244477"/>
                  <a:gd name="connsiteX11" fmla="*/ 298120 w 409960"/>
                  <a:gd name="connsiteY11" fmla="*/ 132188 h 244477"/>
                  <a:gd name="connsiteX12" fmla="*/ 372291 w 409960"/>
                  <a:gd name="connsiteY12" fmla="*/ 159039 h 244477"/>
                  <a:gd name="connsiteX13" fmla="*/ 409143 w 409960"/>
                  <a:gd name="connsiteY13" fmla="*/ 182346 h 244477"/>
                  <a:gd name="connsiteX14" fmla="*/ 409143 w 409960"/>
                  <a:gd name="connsiteY14" fmla="*/ 182346 h 24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9960" h="244477">
                    <a:moveTo>
                      <a:pt x="409143" y="182346"/>
                    </a:moveTo>
                    <a:lnTo>
                      <a:pt x="409143" y="182346"/>
                    </a:lnTo>
                    <a:cubicBezTo>
                      <a:pt x="411249" y="188909"/>
                      <a:pt x="408801" y="207959"/>
                      <a:pt x="407258" y="214674"/>
                    </a:cubicBezTo>
                    <a:lnTo>
                      <a:pt x="407258" y="214674"/>
                    </a:lnTo>
                    <a:cubicBezTo>
                      <a:pt x="402543" y="235315"/>
                      <a:pt x="381978" y="248221"/>
                      <a:pt x="361338" y="243507"/>
                    </a:cubicBezTo>
                    <a:lnTo>
                      <a:pt x="20323" y="165516"/>
                    </a:lnTo>
                    <a:cubicBezTo>
                      <a:pt x="6246" y="162296"/>
                      <a:pt x="-2556" y="148266"/>
                      <a:pt x="664" y="134188"/>
                    </a:cubicBezTo>
                    <a:lnTo>
                      <a:pt x="3912" y="119986"/>
                    </a:lnTo>
                    <a:cubicBezTo>
                      <a:pt x="3912" y="119986"/>
                      <a:pt x="-3203" y="73457"/>
                      <a:pt x="43555" y="28803"/>
                    </a:cubicBezTo>
                    <a:cubicBezTo>
                      <a:pt x="43555" y="28803"/>
                      <a:pt x="77302" y="79857"/>
                      <a:pt x="156560" y="30109"/>
                    </a:cubicBezTo>
                    <a:lnTo>
                      <a:pt x="183458" y="0"/>
                    </a:lnTo>
                    <a:lnTo>
                      <a:pt x="298120" y="132188"/>
                    </a:lnTo>
                    <a:lnTo>
                      <a:pt x="372291" y="159039"/>
                    </a:lnTo>
                    <a:cubicBezTo>
                      <a:pt x="388512" y="164906"/>
                      <a:pt x="403857" y="165925"/>
                      <a:pt x="409143" y="182346"/>
                    </a:cubicBezTo>
                    <a:lnTo>
                      <a:pt x="409143" y="182346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D81C33F-8DC2-7615-80F9-3EA95841F12F}"/>
                </a:ext>
              </a:extLst>
            </p:cNvPr>
            <p:cNvSpPr/>
            <p:nvPr/>
          </p:nvSpPr>
          <p:spPr>
            <a:xfrm>
              <a:off x="737307" y="3939152"/>
              <a:ext cx="1427400" cy="2152650"/>
            </a:xfrm>
            <a:custGeom>
              <a:avLst/>
              <a:gdLst>
                <a:gd name="connsiteX0" fmla="*/ 132000 w 1427400"/>
                <a:gd name="connsiteY0" fmla="*/ 0 h 2152650"/>
                <a:gd name="connsiteX1" fmla="*/ 0 w 1427400"/>
                <a:gd name="connsiteY1" fmla="*/ 180975 h 2152650"/>
                <a:gd name="connsiteX2" fmla="*/ 170100 w 1427400"/>
                <a:gd name="connsiteY2" fmla="*/ 2152650 h 2152650"/>
                <a:gd name="connsiteX3" fmla="*/ 388800 w 1427400"/>
                <a:gd name="connsiteY3" fmla="*/ 2152650 h 2152650"/>
                <a:gd name="connsiteX4" fmla="*/ 427275 w 1427400"/>
                <a:gd name="connsiteY4" fmla="*/ 1190625 h 2152650"/>
                <a:gd name="connsiteX5" fmla="*/ 532050 w 1427400"/>
                <a:gd name="connsiteY5" fmla="*/ 457200 h 2152650"/>
                <a:gd name="connsiteX6" fmla="*/ 1074975 w 1427400"/>
                <a:gd name="connsiteY6" fmla="*/ 1028700 h 2152650"/>
                <a:gd name="connsiteX7" fmla="*/ 960675 w 1427400"/>
                <a:gd name="connsiteY7" fmla="*/ 1752600 h 2152650"/>
                <a:gd name="connsiteX8" fmla="*/ 1179750 w 1427400"/>
                <a:gd name="connsiteY8" fmla="*/ 1838325 h 2152650"/>
                <a:gd name="connsiteX9" fmla="*/ 1427400 w 1427400"/>
                <a:gd name="connsiteY9" fmla="*/ 914400 h 2152650"/>
                <a:gd name="connsiteX10" fmla="*/ 1008300 w 1427400"/>
                <a:gd name="connsiteY10" fmla="*/ 219075 h 2152650"/>
                <a:gd name="connsiteX11" fmla="*/ 951150 w 1427400"/>
                <a:gd name="connsiteY11" fmla="*/ 38100 h 2152650"/>
                <a:gd name="connsiteX12" fmla="*/ 132000 w 1427400"/>
                <a:gd name="connsiteY12" fmla="*/ 0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7400" h="2152650">
                  <a:moveTo>
                    <a:pt x="132000" y="0"/>
                  </a:moveTo>
                  <a:lnTo>
                    <a:pt x="0" y="180975"/>
                  </a:lnTo>
                  <a:lnTo>
                    <a:pt x="170100" y="2152650"/>
                  </a:lnTo>
                  <a:lnTo>
                    <a:pt x="388800" y="2152650"/>
                  </a:lnTo>
                  <a:lnTo>
                    <a:pt x="427275" y="1190625"/>
                  </a:lnTo>
                  <a:lnTo>
                    <a:pt x="532050" y="457200"/>
                  </a:lnTo>
                  <a:lnTo>
                    <a:pt x="1074975" y="1028700"/>
                  </a:lnTo>
                  <a:lnTo>
                    <a:pt x="960675" y="1752600"/>
                  </a:lnTo>
                  <a:lnTo>
                    <a:pt x="1179750" y="1838325"/>
                  </a:lnTo>
                  <a:lnTo>
                    <a:pt x="1427400" y="914400"/>
                  </a:lnTo>
                  <a:lnTo>
                    <a:pt x="1008300" y="219075"/>
                  </a:lnTo>
                  <a:lnTo>
                    <a:pt x="951150" y="38100"/>
                  </a:lnTo>
                  <a:lnTo>
                    <a:pt x="132000" y="0"/>
                  </a:ln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4E1A1B9-CE9C-07EB-1AE2-8642538B3B75}"/>
                </a:ext>
              </a:extLst>
            </p:cNvPr>
            <p:cNvSpPr/>
            <p:nvPr/>
          </p:nvSpPr>
          <p:spPr>
            <a:xfrm>
              <a:off x="735958" y="2367527"/>
              <a:ext cx="1104900" cy="1826095"/>
            </a:xfrm>
            <a:custGeom>
              <a:avLst/>
              <a:gdLst>
                <a:gd name="connsiteX0" fmla="*/ 733425 w 1104900"/>
                <a:gd name="connsiteY0" fmla="*/ 0 h 1826095"/>
                <a:gd name="connsiteX1" fmla="*/ 460350 w 1104900"/>
                <a:gd name="connsiteY1" fmla="*/ 0 h 1826095"/>
                <a:gd name="connsiteX2" fmla="*/ 371475 w 1104900"/>
                <a:gd name="connsiteY2" fmla="*/ 114300 h 1826095"/>
                <a:gd name="connsiteX3" fmla="*/ 57150 w 1104900"/>
                <a:gd name="connsiteY3" fmla="*/ 257175 h 1826095"/>
                <a:gd name="connsiteX4" fmla="*/ 104775 w 1104900"/>
                <a:gd name="connsiteY4" fmla="*/ 1428750 h 1826095"/>
                <a:gd name="connsiteX5" fmla="*/ 0 w 1104900"/>
                <a:gd name="connsiteY5" fmla="*/ 1752600 h 1826095"/>
                <a:gd name="connsiteX6" fmla="*/ 952500 w 1104900"/>
                <a:gd name="connsiteY6" fmla="*/ 1609725 h 1826095"/>
                <a:gd name="connsiteX7" fmla="*/ 942975 w 1104900"/>
                <a:gd name="connsiteY7" fmla="*/ 1266825 h 1826095"/>
                <a:gd name="connsiteX8" fmla="*/ 1104900 w 1104900"/>
                <a:gd name="connsiteY8" fmla="*/ 276225 h 1826095"/>
                <a:gd name="connsiteX9" fmla="*/ 819150 w 1104900"/>
                <a:gd name="connsiteY9" fmla="*/ 95250 h 1826095"/>
                <a:gd name="connsiteX10" fmla="*/ 733425 w 1104900"/>
                <a:gd name="connsiteY10" fmla="*/ 0 h 18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4900" h="1826095">
                  <a:moveTo>
                    <a:pt x="733425" y="0"/>
                  </a:moveTo>
                  <a:lnTo>
                    <a:pt x="460350" y="0"/>
                  </a:lnTo>
                  <a:lnTo>
                    <a:pt x="371475" y="114300"/>
                  </a:lnTo>
                  <a:lnTo>
                    <a:pt x="57150" y="257175"/>
                  </a:lnTo>
                  <a:lnTo>
                    <a:pt x="104775" y="1428750"/>
                  </a:lnTo>
                  <a:lnTo>
                    <a:pt x="0" y="1752600"/>
                  </a:lnTo>
                  <a:cubicBezTo>
                    <a:pt x="0" y="1752600"/>
                    <a:pt x="495300" y="1990725"/>
                    <a:pt x="952500" y="1609725"/>
                  </a:cubicBezTo>
                  <a:lnTo>
                    <a:pt x="942975" y="1266825"/>
                  </a:lnTo>
                  <a:lnTo>
                    <a:pt x="1104900" y="276225"/>
                  </a:lnTo>
                  <a:lnTo>
                    <a:pt x="819150" y="95250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134B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18" name="图形 7">
              <a:extLst>
                <a:ext uri="{FF2B5EF4-FFF2-40B4-BE49-F238E27FC236}">
                  <a16:creationId xmlns:a16="http://schemas.microsoft.com/office/drawing/2014/main" id="{CD1E480F-EE6D-9D5D-6940-4A476062E3A6}"/>
                </a:ext>
              </a:extLst>
            </p:cNvPr>
            <p:cNvGrpSpPr/>
            <p:nvPr/>
          </p:nvGrpSpPr>
          <p:grpSpPr>
            <a:xfrm>
              <a:off x="484345" y="2601213"/>
              <a:ext cx="455688" cy="1602756"/>
              <a:chOff x="484345" y="2601213"/>
              <a:chExt cx="455688" cy="160275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348EE84-0BA2-0BA5-B34E-DE648BD71319}"/>
                  </a:ext>
                </a:extLst>
              </p:cNvPr>
              <p:cNvSpPr/>
              <p:nvPr/>
            </p:nvSpPr>
            <p:spPr>
              <a:xfrm>
                <a:off x="484345" y="3723478"/>
                <a:ext cx="237533" cy="480492"/>
              </a:xfrm>
              <a:custGeom>
                <a:avLst/>
                <a:gdLst>
                  <a:gd name="connsiteX0" fmla="*/ 7683 w 237533"/>
                  <a:gd name="connsiteY0" fmla="*/ 340595 h 480492"/>
                  <a:gd name="connsiteX1" fmla="*/ 46481 w 237533"/>
                  <a:gd name="connsiteY1" fmla="*/ 271872 h 480492"/>
                  <a:gd name="connsiteX2" fmla="*/ 109037 w 237533"/>
                  <a:gd name="connsiteY2" fmla="*/ 0 h 480492"/>
                  <a:gd name="connsiteX3" fmla="*/ 237534 w 237533"/>
                  <a:gd name="connsiteY3" fmla="*/ 33547 h 480492"/>
                  <a:gd name="connsiteX4" fmla="*/ 160243 w 237533"/>
                  <a:gd name="connsiteY4" fmla="*/ 305724 h 480492"/>
                  <a:gd name="connsiteX5" fmla="*/ 155157 w 237533"/>
                  <a:gd name="connsiteY5" fmla="*/ 384477 h 480492"/>
                  <a:gd name="connsiteX6" fmla="*/ 46939 w 237533"/>
                  <a:gd name="connsiteY6" fmla="*/ 478412 h 480492"/>
                  <a:gd name="connsiteX7" fmla="*/ 7683 w 237533"/>
                  <a:gd name="connsiteY7" fmla="*/ 340595 h 480492"/>
                  <a:gd name="connsiteX8" fmla="*/ 7683 w 237533"/>
                  <a:gd name="connsiteY8" fmla="*/ 340595 h 48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533" h="480492">
                    <a:moveTo>
                      <a:pt x="7683" y="340595"/>
                    </a:moveTo>
                    <a:cubicBezTo>
                      <a:pt x="16019" y="312582"/>
                      <a:pt x="29991" y="288769"/>
                      <a:pt x="46481" y="271872"/>
                    </a:cubicBezTo>
                    <a:lnTo>
                      <a:pt x="109037" y="0"/>
                    </a:lnTo>
                    <a:lnTo>
                      <a:pt x="237534" y="33547"/>
                    </a:lnTo>
                    <a:lnTo>
                      <a:pt x="160243" y="305724"/>
                    </a:lnTo>
                    <a:cubicBezTo>
                      <a:pt x="164811" y="328889"/>
                      <a:pt x="163493" y="356463"/>
                      <a:pt x="155157" y="384477"/>
                    </a:cubicBezTo>
                    <a:cubicBezTo>
                      <a:pt x="136113" y="448475"/>
                      <a:pt x="87663" y="490528"/>
                      <a:pt x="46939" y="478412"/>
                    </a:cubicBezTo>
                    <a:cubicBezTo>
                      <a:pt x="6215" y="466287"/>
                      <a:pt x="-11360" y="404584"/>
                      <a:pt x="7683" y="340595"/>
                    </a:cubicBezTo>
                    <a:lnTo>
                      <a:pt x="7683" y="340595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C67B03B-BC3B-BCD3-CFB3-D4B9BF52F415}"/>
                  </a:ext>
                </a:extLst>
              </p:cNvPr>
              <p:cNvSpPr/>
              <p:nvPr/>
            </p:nvSpPr>
            <p:spPr>
              <a:xfrm>
                <a:off x="529281" y="2601213"/>
                <a:ext cx="410752" cy="1394621"/>
              </a:xfrm>
              <a:custGeom>
                <a:avLst/>
                <a:gdLst>
                  <a:gd name="connsiteX0" fmla="*/ 410752 w 410752"/>
                  <a:gd name="connsiteY0" fmla="*/ 42872 h 1394621"/>
                  <a:gd name="connsiteX1" fmla="*/ 326969 w 410752"/>
                  <a:gd name="connsiteY1" fmla="*/ 0 h 1394621"/>
                  <a:gd name="connsiteX2" fmla="*/ 209110 w 410752"/>
                  <a:gd name="connsiteY2" fmla="*/ 80210 h 1394621"/>
                  <a:gd name="connsiteX3" fmla="*/ 171769 w 410752"/>
                  <a:gd name="connsiteY3" fmla="*/ 692611 h 1394621"/>
                  <a:gd name="connsiteX4" fmla="*/ 0 w 410752"/>
                  <a:gd name="connsiteY4" fmla="*/ 1312469 h 1394621"/>
                  <a:gd name="connsiteX5" fmla="*/ 149364 w 410752"/>
                  <a:gd name="connsiteY5" fmla="*/ 1394622 h 1394621"/>
                  <a:gd name="connsiteX6" fmla="*/ 352418 w 410752"/>
                  <a:gd name="connsiteY6" fmla="*/ 819569 h 1394621"/>
                  <a:gd name="connsiteX7" fmla="*/ 410752 w 410752"/>
                  <a:gd name="connsiteY7" fmla="*/ 42872 h 139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752" h="1394621">
                    <a:moveTo>
                      <a:pt x="410752" y="42872"/>
                    </a:moveTo>
                    <a:lnTo>
                      <a:pt x="326969" y="0"/>
                    </a:lnTo>
                    <a:cubicBezTo>
                      <a:pt x="326969" y="0"/>
                      <a:pt x="246452" y="5534"/>
                      <a:pt x="209110" y="80210"/>
                    </a:cubicBezTo>
                    <a:cubicBezTo>
                      <a:pt x="171769" y="154896"/>
                      <a:pt x="171769" y="692611"/>
                      <a:pt x="171769" y="692611"/>
                    </a:cubicBezTo>
                    <a:lnTo>
                      <a:pt x="0" y="1312469"/>
                    </a:lnTo>
                    <a:lnTo>
                      <a:pt x="149364" y="1394622"/>
                    </a:lnTo>
                    <a:lnTo>
                      <a:pt x="352418" y="819569"/>
                    </a:lnTo>
                    <a:lnTo>
                      <a:pt x="410752" y="42872"/>
                    </a:ln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19" name="图形 7">
              <a:extLst>
                <a:ext uri="{FF2B5EF4-FFF2-40B4-BE49-F238E27FC236}">
                  <a16:creationId xmlns:a16="http://schemas.microsoft.com/office/drawing/2014/main" id="{57DA47B5-6AE3-5DA8-BC56-3A8C306EC418}"/>
                </a:ext>
              </a:extLst>
            </p:cNvPr>
            <p:cNvGrpSpPr/>
            <p:nvPr/>
          </p:nvGrpSpPr>
          <p:grpSpPr>
            <a:xfrm>
              <a:off x="1657105" y="2630055"/>
              <a:ext cx="362070" cy="1623698"/>
              <a:chOff x="1657105" y="2630055"/>
              <a:chExt cx="362070" cy="1623698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C6692CD-A58B-BBE9-6AD1-0517901EFF10}"/>
                  </a:ext>
                </a:extLst>
              </p:cNvPr>
              <p:cNvSpPr/>
              <p:nvPr/>
            </p:nvSpPr>
            <p:spPr>
              <a:xfrm>
                <a:off x="1836562" y="3771998"/>
                <a:ext cx="160886" cy="481755"/>
              </a:xfrm>
              <a:custGeom>
                <a:avLst/>
                <a:gdLst>
                  <a:gd name="connsiteX0" fmla="*/ 7010 w 160886"/>
                  <a:gd name="connsiteY0" fmla="*/ 362398 h 481755"/>
                  <a:gd name="connsiteX1" fmla="*/ 23079 w 160886"/>
                  <a:gd name="connsiteY1" fmla="*/ 285131 h 481755"/>
                  <a:gd name="connsiteX2" fmla="*/ 0 w 160886"/>
                  <a:gd name="connsiteY2" fmla="*/ 7106 h 481755"/>
                  <a:gd name="connsiteX3" fmla="*/ 132607 w 160886"/>
                  <a:gd name="connsiteY3" fmla="*/ 0 h 481755"/>
                  <a:gd name="connsiteX4" fmla="*/ 141742 w 160886"/>
                  <a:gd name="connsiteY4" fmla="*/ 282788 h 481755"/>
                  <a:gd name="connsiteX5" fmla="*/ 160849 w 160886"/>
                  <a:gd name="connsiteY5" fmla="*/ 359359 h 481755"/>
                  <a:gd name="connsiteX6" fmla="*/ 86316 w 160886"/>
                  <a:gd name="connsiteY6" fmla="*/ 481746 h 481755"/>
                  <a:gd name="connsiteX7" fmla="*/ 7010 w 160886"/>
                  <a:gd name="connsiteY7" fmla="*/ 362398 h 481755"/>
                  <a:gd name="connsiteX8" fmla="*/ 7010 w 160886"/>
                  <a:gd name="connsiteY8" fmla="*/ 362398 h 48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886" h="481755">
                    <a:moveTo>
                      <a:pt x="7010" y="362398"/>
                    </a:moveTo>
                    <a:cubicBezTo>
                      <a:pt x="6439" y="333175"/>
                      <a:pt x="12506" y="306248"/>
                      <a:pt x="23079" y="285131"/>
                    </a:cubicBezTo>
                    <a:lnTo>
                      <a:pt x="0" y="7106"/>
                    </a:lnTo>
                    <a:lnTo>
                      <a:pt x="132607" y="0"/>
                    </a:lnTo>
                    <a:lnTo>
                      <a:pt x="141742" y="282788"/>
                    </a:lnTo>
                    <a:cubicBezTo>
                      <a:pt x="153143" y="303466"/>
                      <a:pt x="160268" y="330137"/>
                      <a:pt x="160849" y="359359"/>
                    </a:cubicBezTo>
                    <a:cubicBezTo>
                      <a:pt x="162163" y="426110"/>
                      <a:pt x="128797" y="480908"/>
                      <a:pt x="86316" y="481746"/>
                    </a:cubicBezTo>
                    <a:cubicBezTo>
                      <a:pt x="43834" y="482584"/>
                      <a:pt x="8334" y="429149"/>
                      <a:pt x="7010" y="362398"/>
                    </a:cubicBezTo>
                    <a:lnTo>
                      <a:pt x="7010" y="362398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692E90E-9D4A-FBBE-A551-738CC5278FD7}"/>
                  </a:ext>
                </a:extLst>
              </p:cNvPr>
              <p:cNvSpPr/>
              <p:nvPr/>
            </p:nvSpPr>
            <p:spPr>
              <a:xfrm>
                <a:off x="1657105" y="2630055"/>
                <a:ext cx="362070" cy="1382582"/>
              </a:xfrm>
              <a:custGeom>
                <a:avLst/>
                <a:gdLst>
                  <a:gd name="connsiteX0" fmla="*/ 181457 w 362070"/>
                  <a:gd name="connsiteY0" fmla="*/ 15364 h 1382582"/>
                  <a:gd name="connsiteX1" fmla="*/ 88608 w 362070"/>
                  <a:gd name="connsiteY1" fmla="*/ 0 h 1382582"/>
                  <a:gd name="connsiteX2" fmla="*/ 721 w 362070"/>
                  <a:gd name="connsiteY2" fmla="*/ 112252 h 1382582"/>
                  <a:gd name="connsiteX3" fmla="*/ 151368 w 362070"/>
                  <a:gd name="connsiteY3" fmla="*/ 707003 h 1382582"/>
                  <a:gd name="connsiteX4" fmla="*/ 176228 w 362070"/>
                  <a:gd name="connsiteY4" fmla="*/ 1349750 h 1382582"/>
                  <a:gd name="connsiteX5" fmla="*/ 343497 w 362070"/>
                  <a:gd name="connsiteY5" fmla="*/ 1382582 h 1382582"/>
                  <a:gd name="connsiteX6" fmla="*/ 362070 w 362070"/>
                  <a:gd name="connsiteY6" fmla="*/ 773021 h 1382582"/>
                  <a:gd name="connsiteX7" fmla="*/ 181457 w 362070"/>
                  <a:gd name="connsiteY7" fmla="*/ 15364 h 138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070" h="1382582">
                    <a:moveTo>
                      <a:pt x="181457" y="15364"/>
                    </a:moveTo>
                    <a:lnTo>
                      <a:pt x="88608" y="0"/>
                    </a:lnTo>
                    <a:cubicBezTo>
                      <a:pt x="88608" y="0"/>
                      <a:pt x="13579" y="29756"/>
                      <a:pt x="721" y="112252"/>
                    </a:cubicBezTo>
                    <a:cubicBezTo>
                      <a:pt x="-12138" y="194758"/>
                      <a:pt x="151368" y="707003"/>
                      <a:pt x="151368" y="707003"/>
                    </a:cubicBezTo>
                    <a:lnTo>
                      <a:pt x="176228" y="1349750"/>
                    </a:lnTo>
                    <a:lnTo>
                      <a:pt x="343497" y="1382582"/>
                    </a:lnTo>
                    <a:lnTo>
                      <a:pt x="362070" y="773021"/>
                    </a:lnTo>
                    <a:lnTo>
                      <a:pt x="181457" y="15364"/>
                    </a:ln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59532B1-0E4E-9E19-3F18-D0F61C3AA56D}"/>
                </a:ext>
              </a:extLst>
            </p:cNvPr>
            <p:cNvSpPr/>
            <p:nvPr/>
          </p:nvSpPr>
          <p:spPr>
            <a:xfrm>
              <a:off x="1089683" y="1786031"/>
              <a:ext cx="532647" cy="532647"/>
            </a:xfrm>
            <a:custGeom>
              <a:avLst/>
              <a:gdLst>
                <a:gd name="connsiteX0" fmla="*/ 532648 w 532647"/>
                <a:gd name="connsiteY0" fmla="*/ 266324 h 532647"/>
                <a:gd name="connsiteX1" fmla="*/ 266324 w 532647"/>
                <a:gd name="connsiteY1" fmla="*/ 532648 h 532647"/>
                <a:gd name="connsiteX2" fmla="*/ 0 w 532647"/>
                <a:gd name="connsiteY2" fmla="*/ 266324 h 532647"/>
                <a:gd name="connsiteX3" fmla="*/ 266324 w 532647"/>
                <a:gd name="connsiteY3" fmla="*/ 0 h 532647"/>
                <a:gd name="connsiteX4" fmla="*/ 532648 w 532647"/>
                <a:gd name="connsiteY4" fmla="*/ 266324 h 53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647" h="532647">
                  <a:moveTo>
                    <a:pt x="532648" y="266324"/>
                  </a:moveTo>
                  <a:cubicBezTo>
                    <a:pt x="532648" y="413410"/>
                    <a:pt x="413410" y="532648"/>
                    <a:pt x="266324" y="532648"/>
                  </a:cubicBezTo>
                  <a:cubicBezTo>
                    <a:pt x="119237" y="532648"/>
                    <a:pt x="0" y="413410"/>
                    <a:pt x="0" y="266324"/>
                  </a:cubicBezTo>
                  <a:cubicBezTo>
                    <a:pt x="0" y="119237"/>
                    <a:pt x="119237" y="0"/>
                    <a:pt x="266324" y="0"/>
                  </a:cubicBezTo>
                  <a:cubicBezTo>
                    <a:pt x="413410" y="0"/>
                    <a:pt x="532648" y="119237"/>
                    <a:pt x="532648" y="266324"/>
                  </a:cubicBezTo>
                  <a:close/>
                </a:path>
              </a:pathLst>
            </a:custGeom>
            <a:solidFill>
              <a:srgbClr val="FFB6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1" name="图形 7">
              <a:extLst>
                <a:ext uri="{FF2B5EF4-FFF2-40B4-BE49-F238E27FC236}">
                  <a16:creationId xmlns:a16="http://schemas.microsoft.com/office/drawing/2014/main" id="{83D6DC05-FF01-636F-22AB-86791F43A46E}"/>
                </a:ext>
              </a:extLst>
            </p:cNvPr>
            <p:cNvGrpSpPr/>
            <p:nvPr/>
          </p:nvGrpSpPr>
          <p:grpSpPr>
            <a:xfrm>
              <a:off x="3740959" y="2339098"/>
              <a:ext cx="1110132" cy="232423"/>
              <a:chOff x="3740959" y="2339098"/>
              <a:chExt cx="1110132" cy="232423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EF97593-0024-7F8F-B26E-B7E5190A5628}"/>
                  </a:ext>
                </a:extLst>
              </p:cNvPr>
              <p:cNvSpPr/>
              <p:nvPr/>
            </p:nvSpPr>
            <p:spPr>
              <a:xfrm>
                <a:off x="3740959" y="2339098"/>
                <a:ext cx="237425" cy="232423"/>
              </a:xfrm>
              <a:custGeom>
                <a:avLst/>
                <a:gdLst>
                  <a:gd name="connsiteX0" fmla="*/ 237426 w 237425"/>
                  <a:gd name="connsiteY0" fmla="*/ 116212 h 232423"/>
                  <a:gd name="connsiteX1" fmla="*/ 118713 w 237425"/>
                  <a:gd name="connsiteY1" fmla="*/ 232423 h 232423"/>
                  <a:gd name="connsiteX2" fmla="*/ 0 w 237425"/>
                  <a:gd name="connsiteY2" fmla="*/ 116212 h 232423"/>
                  <a:gd name="connsiteX3" fmla="*/ 118713 w 237425"/>
                  <a:gd name="connsiteY3" fmla="*/ 0 h 232423"/>
                  <a:gd name="connsiteX4" fmla="*/ 237426 w 237425"/>
                  <a:gd name="connsiteY4" fmla="*/ 116212 h 23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425" h="232423">
                    <a:moveTo>
                      <a:pt x="237426" y="116212"/>
                    </a:moveTo>
                    <a:cubicBezTo>
                      <a:pt x="237426" y="180394"/>
                      <a:pt x="184276" y="232423"/>
                      <a:pt x="118713" y="232423"/>
                    </a:cubicBezTo>
                    <a:cubicBezTo>
                      <a:pt x="53150" y="232423"/>
                      <a:pt x="0" y="180394"/>
                      <a:pt x="0" y="116212"/>
                    </a:cubicBezTo>
                    <a:cubicBezTo>
                      <a:pt x="0" y="52030"/>
                      <a:pt x="53150" y="0"/>
                      <a:pt x="118713" y="0"/>
                    </a:cubicBezTo>
                    <a:cubicBezTo>
                      <a:pt x="184276" y="0"/>
                      <a:pt x="237426" y="52030"/>
                      <a:pt x="237426" y="116212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1E9D0E3-80F5-0138-FF59-64F4A90B77AC}"/>
                  </a:ext>
                </a:extLst>
              </p:cNvPr>
              <p:cNvSpPr/>
              <p:nvPr/>
            </p:nvSpPr>
            <p:spPr>
              <a:xfrm>
                <a:off x="4132601" y="2412237"/>
                <a:ext cx="718489" cy="79514"/>
              </a:xfrm>
              <a:custGeom>
                <a:avLst/>
                <a:gdLst>
                  <a:gd name="connsiteX0" fmla="*/ 678732 w 718489"/>
                  <a:gd name="connsiteY0" fmla="*/ 79515 h 79514"/>
                  <a:gd name="connsiteX1" fmla="*/ 39748 w 718489"/>
                  <a:gd name="connsiteY1" fmla="*/ 79515 h 79514"/>
                  <a:gd name="connsiteX2" fmla="*/ 0 w 718489"/>
                  <a:gd name="connsiteY2" fmla="*/ 39757 h 79514"/>
                  <a:gd name="connsiteX3" fmla="*/ 39748 w 718489"/>
                  <a:gd name="connsiteY3" fmla="*/ 0 h 79514"/>
                  <a:gd name="connsiteX4" fmla="*/ 678732 w 718489"/>
                  <a:gd name="connsiteY4" fmla="*/ 0 h 79514"/>
                  <a:gd name="connsiteX5" fmla="*/ 718490 w 718489"/>
                  <a:gd name="connsiteY5" fmla="*/ 39757 h 79514"/>
                  <a:gd name="connsiteX6" fmla="*/ 678732 w 718489"/>
                  <a:gd name="connsiteY6" fmla="*/ 79515 h 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8489" h="79514">
                    <a:moveTo>
                      <a:pt x="678732" y="79515"/>
                    </a:moveTo>
                    <a:lnTo>
                      <a:pt x="39748" y="79515"/>
                    </a:lnTo>
                    <a:cubicBezTo>
                      <a:pt x="17831" y="79515"/>
                      <a:pt x="0" y="61674"/>
                      <a:pt x="0" y="39757"/>
                    </a:cubicBezTo>
                    <a:cubicBezTo>
                      <a:pt x="0" y="17831"/>
                      <a:pt x="17831" y="0"/>
                      <a:pt x="39748" y="0"/>
                    </a:cubicBezTo>
                    <a:lnTo>
                      <a:pt x="678732" y="0"/>
                    </a:lnTo>
                    <a:cubicBezTo>
                      <a:pt x="700659" y="0"/>
                      <a:pt x="718490" y="17831"/>
                      <a:pt x="718490" y="39757"/>
                    </a:cubicBezTo>
                    <a:cubicBezTo>
                      <a:pt x="718490" y="61674"/>
                      <a:pt x="700659" y="79515"/>
                      <a:pt x="678732" y="79515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22" name="图形 7">
              <a:extLst>
                <a:ext uri="{FF2B5EF4-FFF2-40B4-BE49-F238E27FC236}">
                  <a16:creationId xmlns:a16="http://schemas.microsoft.com/office/drawing/2014/main" id="{88C98863-3243-CE5C-2319-6EC624E479E1}"/>
                </a:ext>
              </a:extLst>
            </p:cNvPr>
            <p:cNvGrpSpPr/>
            <p:nvPr/>
          </p:nvGrpSpPr>
          <p:grpSpPr>
            <a:xfrm>
              <a:off x="288283" y="3958202"/>
              <a:ext cx="266700" cy="266700"/>
              <a:chOff x="288283" y="3958202"/>
              <a:chExt cx="266700" cy="266700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E9C1454D-3DD9-1F97-B658-F19612770DC4}"/>
                  </a:ext>
                </a:extLst>
              </p:cNvPr>
              <p:cNvSpPr/>
              <p:nvPr/>
            </p:nvSpPr>
            <p:spPr>
              <a:xfrm>
                <a:off x="288283" y="3958202"/>
                <a:ext cx="266700" cy="266700"/>
              </a:xfrm>
              <a:custGeom>
                <a:avLst/>
                <a:gdLst>
                  <a:gd name="connsiteX0" fmla="*/ 266700 w 266700"/>
                  <a:gd name="connsiteY0" fmla="*/ 133350 h 266700"/>
                  <a:gd name="connsiteX1" fmla="*/ 133350 w 266700"/>
                  <a:gd name="connsiteY1" fmla="*/ 266700 h 266700"/>
                  <a:gd name="connsiteX2" fmla="*/ 0 w 266700"/>
                  <a:gd name="connsiteY2" fmla="*/ 133350 h 266700"/>
                  <a:gd name="connsiteX3" fmla="*/ 133350 w 266700"/>
                  <a:gd name="connsiteY3" fmla="*/ 0 h 266700"/>
                  <a:gd name="connsiteX4" fmla="*/ 266700 w 266700"/>
                  <a:gd name="connsiteY4" fmla="*/ 1333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66700">
                    <a:moveTo>
                      <a:pt x="266700" y="133350"/>
                    </a:moveTo>
                    <a:cubicBezTo>
                      <a:pt x="266700" y="206997"/>
                      <a:pt x="206997" y="266700"/>
                      <a:pt x="133350" y="266700"/>
                    </a:cubicBezTo>
                    <a:cubicBezTo>
                      <a:pt x="59703" y="266700"/>
                      <a:pt x="0" y="206997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ubicBezTo>
                      <a:pt x="206997" y="0"/>
                      <a:pt x="266700" y="59703"/>
                      <a:pt x="266700" y="133350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CBD6BA2D-5CA1-0245-AA28-CD9056542EE5}"/>
                  </a:ext>
                </a:extLst>
              </p:cNvPr>
              <p:cNvSpPr/>
              <p:nvPr/>
            </p:nvSpPr>
            <p:spPr>
              <a:xfrm>
                <a:off x="354269" y="4011607"/>
                <a:ext cx="143608" cy="146107"/>
              </a:xfrm>
              <a:custGeom>
                <a:avLst/>
                <a:gdLst>
                  <a:gd name="connsiteX0" fmla="*/ 136724 w 143608"/>
                  <a:gd name="connsiteY0" fmla="*/ 1859 h 146107"/>
                  <a:gd name="connsiteX1" fmla="*/ 117175 w 143608"/>
                  <a:gd name="connsiteY1" fmla="*/ 6984 h 146107"/>
                  <a:gd name="connsiteX2" fmla="*/ 69626 w 143608"/>
                  <a:gd name="connsiteY2" fmla="*/ 101186 h 146107"/>
                  <a:gd name="connsiteX3" fmla="*/ 21506 w 143608"/>
                  <a:gd name="connsiteY3" fmla="*/ 49008 h 146107"/>
                  <a:gd name="connsiteX4" fmla="*/ 1958 w 143608"/>
                  <a:gd name="connsiteY4" fmla="*/ 54132 h 146107"/>
                  <a:gd name="connsiteX5" fmla="*/ 7084 w 143608"/>
                  <a:gd name="connsiteY5" fmla="*/ 73687 h 146107"/>
                  <a:gd name="connsiteX6" fmla="*/ 57764 w 143608"/>
                  <a:gd name="connsiteY6" fmla="*/ 139105 h 146107"/>
                  <a:gd name="connsiteX7" fmla="*/ 82438 w 143608"/>
                  <a:gd name="connsiteY7" fmla="*/ 139105 h 146107"/>
                  <a:gd name="connsiteX8" fmla="*/ 141849 w 143608"/>
                  <a:gd name="connsiteY8" fmla="*/ 21414 h 146107"/>
                  <a:gd name="connsiteX9" fmla="*/ 136724 w 143608"/>
                  <a:gd name="connsiteY9" fmla="*/ 1859 h 14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08" h="146107">
                    <a:moveTo>
                      <a:pt x="136724" y="1859"/>
                    </a:moveTo>
                    <a:cubicBezTo>
                      <a:pt x="130369" y="-1855"/>
                      <a:pt x="120666" y="69"/>
                      <a:pt x="117175" y="6984"/>
                    </a:cubicBezTo>
                    <a:cubicBezTo>
                      <a:pt x="101325" y="38388"/>
                      <a:pt x="85476" y="69792"/>
                      <a:pt x="69626" y="101186"/>
                    </a:cubicBezTo>
                    <a:cubicBezTo>
                      <a:pt x="56839" y="81155"/>
                      <a:pt x="40482" y="63667"/>
                      <a:pt x="21506" y="49008"/>
                    </a:cubicBezTo>
                    <a:cubicBezTo>
                      <a:pt x="15394" y="44284"/>
                      <a:pt x="5500" y="48075"/>
                      <a:pt x="1958" y="54132"/>
                    </a:cubicBezTo>
                    <a:cubicBezTo>
                      <a:pt x="-2359" y="61514"/>
                      <a:pt x="957" y="68953"/>
                      <a:pt x="7084" y="73687"/>
                    </a:cubicBezTo>
                    <a:cubicBezTo>
                      <a:pt x="29212" y="90775"/>
                      <a:pt x="46275" y="113749"/>
                      <a:pt x="57764" y="139105"/>
                    </a:cubicBezTo>
                    <a:cubicBezTo>
                      <a:pt x="62131" y="148744"/>
                      <a:pt x="77879" y="148135"/>
                      <a:pt x="82438" y="139105"/>
                    </a:cubicBezTo>
                    <a:cubicBezTo>
                      <a:pt x="102241" y="99871"/>
                      <a:pt x="122045" y="60647"/>
                      <a:pt x="141849" y="21414"/>
                    </a:cubicBezTo>
                    <a:cubicBezTo>
                      <a:pt x="145325" y="14528"/>
                      <a:pt x="143668" y="5926"/>
                      <a:pt x="136724" y="18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047FE55-D95C-3C8B-216F-49F2C12CFE33}"/>
                </a:ext>
              </a:extLst>
            </p:cNvPr>
            <p:cNvSpPr/>
            <p:nvPr/>
          </p:nvSpPr>
          <p:spPr>
            <a:xfrm>
              <a:off x="2726683" y="1500752"/>
              <a:ext cx="2181225" cy="1276349"/>
            </a:xfrm>
            <a:custGeom>
              <a:avLst/>
              <a:gdLst>
                <a:gd name="connsiteX0" fmla="*/ 1975952 w 2181225"/>
                <a:gd name="connsiteY0" fmla="*/ 1276350 h 1276349"/>
                <a:gd name="connsiteX1" fmla="*/ 205273 w 2181225"/>
                <a:gd name="connsiteY1" fmla="*/ 1276350 h 1276349"/>
                <a:gd name="connsiteX2" fmla="*/ 0 w 2181225"/>
                <a:gd name="connsiteY2" fmla="*/ 1071077 h 1276349"/>
                <a:gd name="connsiteX3" fmla="*/ 0 w 2181225"/>
                <a:gd name="connsiteY3" fmla="*/ 205273 h 1276349"/>
                <a:gd name="connsiteX4" fmla="*/ 205273 w 2181225"/>
                <a:gd name="connsiteY4" fmla="*/ 0 h 1276349"/>
                <a:gd name="connsiteX5" fmla="*/ 1975952 w 2181225"/>
                <a:gd name="connsiteY5" fmla="*/ 0 h 1276349"/>
                <a:gd name="connsiteX6" fmla="*/ 2181225 w 2181225"/>
                <a:gd name="connsiteY6" fmla="*/ 205273 h 1276349"/>
                <a:gd name="connsiteX7" fmla="*/ 2181225 w 2181225"/>
                <a:gd name="connsiteY7" fmla="*/ 1071077 h 1276349"/>
                <a:gd name="connsiteX8" fmla="*/ 1975952 w 2181225"/>
                <a:gd name="connsiteY8" fmla="*/ 1276350 h 1276349"/>
                <a:gd name="connsiteX9" fmla="*/ 205273 w 2181225"/>
                <a:gd name="connsiteY9" fmla="*/ 19050 h 1276349"/>
                <a:gd name="connsiteX10" fmla="*/ 19050 w 2181225"/>
                <a:gd name="connsiteY10" fmla="*/ 205273 h 1276349"/>
                <a:gd name="connsiteX11" fmla="*/ 19050 w 2181225"/>
                <a:gd name="connsiteY11" fmla="*/ 1071077 h 1276349"/>
                <a:gd name="connsiteX12" fmla="*/ 205273 w 2181225"/>
                <a:gd name="connsiteY12" fmla="*/ 1257300 h 1276349"/>
                <a:gd name="connsiteX13" fmla="*/ 1975952 w 2181225"/>
                <a:gd name="connsiteY13" fmla="*/ 1257300 h 1276349"/>
                <a:gd name="connsiteX14" fmla="*/ 2162175 w 2181225"/>
                <a:gd name="connsiteY14" fmla="*/ 1071077 h 1276349"/>
                <a:gd name="connsiteX15" fmla="*/ 2162175 w 2181225"/>
                <a:gd name="connsiteY15" fmla="*/ 205273 h 1276349"/>
                <a:gd name="connsiteX16" fmla="*/ 1975952 w 2181225"/>
                <a:gd name="connsiteY16" fmla="*/ 19050 h 1276349"/>
                <a:gd name="connsiteX17" fmla="*/ 205273 w 2181225"/>
                <a:gd name="connsiteY17" fmla="*/ 19050 h 127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1225" h="1276349">
                  <a:moveTo>
                    <a:pt x="1975952" y="1276350"/>
                  </a:moveTo>
                  <a:lnTo>
                    <a:pt x="205273" y="1276350"/>
                  </a:lnTo>
                  <a:cubicBezTo>
                    <a:pt x="92088" y="1276350"/>
                    <a:pt x="0" y="1184262"/>
                    <a:pt x="0" y="1071077"/>
                  </a:cubicBezTo>
                  <a:lnTo>
                    <a:pt x="0" y="205273"/>
                  </a:lnTo>
                  <a:cubicBezTo>
                    <a:pt x="0" y="92088"/>
                    <a:pt x="92088" y="0"/>
                    <a:pt x="205273" y="0"/>
                  </a:cubicBezTo>
                  <a:lnTo>
                    <a:pt x="1975952" y="0"/>
                  </a:lnTo>
                  <a:cubicBezTo>
                    <a:pt x="2089137" y="0"/>
                    <a:pt x="2181225" y="92088"/>
                    <a:pt x="2181225" y="205273"/>
                  </a:cubicBezTo>
                  <a:lnTo>
                    <a:pt x="2181225" y="1071077"/>
                  </a:lnTo>
                  <a:cubicBezTo>
                    <a:pt x="2181225" y="1184262"/>
                    <a:pt x="2089137" y="1276350"/>
                    <a:pt x="1975952" y="1276350"/>
                  </a:cubicBezTo>
                  <a:close/>
                  <a:moveTo>
                    <a:pt x="205273" y="19050"/>
                  </a:moveTo>
                  <a:cubicBezTo>
                    <a:pt x="102594" y="19050"/>
                    <a:pt x="19050" y="102594"/>
                    <a:pt x="19050" y="205273"/>
                  </a:cubicBezTo>
                  <a:lnTo>
                    <a:pt x="19050" y="1071077"/>
                  </a:lnTo>
                  <a:cubicBezTo>
                    <a:pt x="19050" y="1173766"/>
                    <a:pt x="102594" y="1257300"/>
                    <a:pt x="205273" y="1257300"/>
                  </a:cubicBezTo>
                  <a:lnTo>
                    <a:pt x="1975952" y="1257300"/>
                  </a:lnTo>
                  <a:cubicBezTo>
                    <a:pt x="2078631" y="1257300"/>
                    <a:pt x="2162175" y="1173766"/>
                    <a:pt x="2162175" y="1071077"/>
                  </a:cubicBezTo>
                  <a:lnTo>
                    <a:pt x="2162175" y="205273"/>
                  </a:lnTo>
                  <a:cubicBezTo>
                    <a:pt x="2162175" y="102594"/>
                    <a:pt x="2078631" y="19050"/>
                    <a:pt x="1975952" y="19050"/>
                  </a:cubicBezTo>
                  <a:lnTo>
                    <a:pt x="205273" y="1905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E050D05-84A7-A72E-F2E9-C829A61EFA66}"/>
                </a:ext>
              </a:extLst>
            </p:cNvPr>
            <p:cNvSpPr/>
            <p:nvPr/>
          </p:nvSpPr>
          <p:spPr>
            <a:xfrm>
              <a:off x="1053070" y="1738877"/>
              <a:ext cx="600777" cy="573271"/>
            </a:xfrm>
            <a:custGeom>
              <a:avLst/>
              <a:gdLst>
                <a:gd name="connsiteX0" fmla="*/ 600059 w 600777"/>
                <a:gd name="connsiteY0" fmla="*/ 141980 h 573271"/>
                <a:gd name="connsiteX1" fmla="*/ 540137 w 600777"/>
                <a:gd name="connsiteY1" fmla="*/ 114300 h 573271"/>
                <a:gd name="connsiteX2" fmla="*/ 546386 w 600777"/>
                <a:gd name="connsiteY2" fmla="*/ 57779 h 573271"/>
                <a:gd name="connsiteX3" fmla="*/ 534451 w 600777"/>
                <a:gd name="connsiteY3" fmla="*/ 36271 h 573271"/>
                <a:gd name="connsiteX4" fmla="*/ 485730 w 600777"/>
                <a:gd name="connsiteY4" fmla="*/ 37205 h 573271"/>
                <a:gd name="connsiteX5" fmla="*/ 439010 w 600777"/>
                <a:gd name="connsiteY5" fmla="*/ 19993 h 573271"/>
                <a:gd name="connsiteX6" fmla="*/ 387737 w 600777"/>
                <a:gd name="connsiteY6" fmla="*/ 38100 h 573271"/>
                <a:gd name="connsiteX7" fmla="*/ 317595 w 600777"/>
                <a:gd name="connsiteY7" fmla="*/ 25165 h 573271"/>
                <a:gd name="connsiteX8" fmla="*/ 302012 w 600777"/>
                <a:gd name="connsiteY8" fmla="*/ 0 h 573271"/>
                <a:gd name="connsiteX9" fmla="*/ 235337 w 600777"/>
                <a:gd name="connsiteY9" fmla="*/ 38100 h 573271"/>
                <a:gd name="connsiteX10" fmla="*/ 206762 w 600777"/>
                <a:gd name="connsiteY10" fmla="*/ 38100 h 573271"/>
                <a:gd name="connsiteX11" fmla="*/ 91778 w 600777"/>
                <a:gd name="connsiteY11" fmla="*/ 101346 h 573271"/>
                <a:gd name="connsiteX12" fmla="*/ 6497 w 600777"/>
                <a:gd name="connsiteY12" fmla="*/ 249336 h 573271"/>
                <a:gd name="connsiteX13" fmla="*/ 71633 w 600777"/>
                <a:gd name="connsiteY13" fmla="*/ 459181 h 573271"/>
                <a:gd name="connsiteX14" fmla="*/ 73467 w 600777"/>
                <a:gd name="connsiteY14" fmla="*/ 514198 h 573271"/>
                <a:gd name="connsiteX15" fmla="*/ 109079 w 600777"/>
                <a:gd name="connsiteY15" fmla="*/ 551688 h 573271"/>
                <a:gd name="connsiteX16" fmla="*/ 137850 w 600777"/>
                <a:gd name="connsiteY16" fmla="*/ 555317 h 573271"/>
                <a:gd name="connsiteX17" fmla="*/ 130562 w 600777"/>
                <a:gd name="connsiteY17" fmla="*/ 571500 h 573271"/>
                <a:gd name="connsiteX18" fmla="*/ 159137 w 600777"/>
                <a:gd name="connsiteY18" fmla="*/ 571500 h 573271"/>
                <a:gd name="connsiteX19" fmla="*/ 183515 w 600777"/>
                <a:gd name="connsiteY19" fmla="*/ 573272 h 573271"/>
                <a:gd name="connsiteX20" fmla="*/ 141720 w 600777"/>
                <a:gd name="connsiteY20" fmla="*/ 462934 h 573271"/>
                <a:gd name="connsiteX21" fmla="*/ 125309 w 600777"/>
                <a:gd name="connsiteY21" fmla="*/ 415728 h 573271"/>
                <a:gd name="connsiteX22" fmla="*/ 131091 w 600777"/>
                <a:gd name="connsiteY22" fmla="*/ 367284 h 573271"/>
                <a:gd name="connsiteX23" fmla="*/ 198752 w 600777"/>
                <a:gd name="connsiteY23" fmla="*/ 350272 h 573271"/>
                <a:gd name="connsiteX24" fmla="*/ 234899 w 600777"/>
                <a:gd name="connsiteY24" fmla="*/ 413242 h 573271"/>
                <a:gd name="connsiteX25" fmla="*/ 280962 w 600777"/>
                <a:gd name="connsiteY25" fmla="*/ 351958 h 573271"/>
                <a:gd name="connsiteX26" fmla="*/ 273437 w 600777"/>
                <a:gd name="connsiteY26" fmla="*/ 314325 h 573271"/>
                <a:gd name="connsiteX27" fmla="*/ 289839 w 600777"/>
                <a:gd name="connsiteY27" fmla="*/ 329270 h 573271"/>
                <a:gd name="connsiteX28" fmla="*/ 284029 w 600777"/>
                <a:gd name="connsiteY28" fmla="*/ 196272 h 573271"/>
                <a:gd name="connsiteX29" fmla="*/ 425837 w 600777"/>
                <a:gd name="connsiteY29" fmla="*/ 233305 h 573271"/>
                <a:gd name="connsiteX30" fmla="*/ 425837 w 600777"/>
                <a:gd name="connsiteY30" fmla="*/ 228600 h 573271"/>
                <a:gd name="connsiteX31" fmla="*/ 473462 w 600777"/>
                <a:gd name="connsiteY31" fmla="*/ 238125 h 573271"/>
                <a:gd name="connsiteX32" fmla="*/ 521087 w 600777"/>
                <a:gd name="connsiteY32" fmla="*/ 209550 h 573271"/>
                <a:gd name="connsiteX33" fmla="*/ 578237 w 600777"/>
                <a:gd name="connsiteY33" fmla="*/ 247650 h 573271"/>
                <a:gd name="connsiteX34" fmla="*/ 589153 w 600777"/>
                <a:gd name="connsiteY34" fmla="*/ 191252 h 573271"/>
                <a:gd name="connsiteX35" fmla="*/ 600059 w 600777"/>
                <a:gd name="connsiteY35" fmla="*/ 141980 h 5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777" h="573271">
                  <a:moveTo>
                    <a:pt x="600059" y="141980"/>
                  </a:moveTo>
                  <a:cubicBezTo>
                    <a:pt x="530612" y="147504"/>
                    <a:pt x="540137" y="114300"/>
                    <a:pt x="540137" y="114300"/>
                  </a:cubicBezTo>
                  <a:lnTo>
                    <a:pt x="546386" y="57779"/>
                  </a:lnTo>
                  <a:cubicBezTo>
                    <a:pt x="544585" y="47987"/>
                    <a:pt x="541185" y="40091"/>
                    <a:pt x="534451" y="36271"/>
                  </a:cubicBezTo>
                  <a:cubicBezTo>
                    <a:pt x="518601" y="27308"/>
                    <a:pt x="502513" y="44263"/>
                    <a:pt x="485730" y="37205"/>
                  </a:cubicBezTo>
                  <a:cubicBezTo>
                    <a:pt x="470414" y="30775"/>
                    <a:pt x="455050" y="24317"/>
                    <a:pt x="439010" y="19993"/>
                  </a:cubicBezTo>
                  <a:cubicBezTo>
                    <a:pt x="418655" y="14497"/>
                    <a:pt x="408759" y="36462"/>
                    <a:pt x="387737" y="38100"/>
                  </a:cubicBezTo>
                  <a:cubicBezTo>
                    <a:pt x="367859" y="39653"/>
                    <a:pt x="336978" y="20450"/>
                    <a:pt x="317595" y="25165"/>
                  </a:cubicBezTo>
                  <a:cubicBezTo>
                    <a:pt x="300545" y="29327"/>
                    <a:pt x="322824" y="2877"/>
                    <a:pt x="302012" y="0"/>
                  </a:cubicBezTo>
                  <a:lnTo>
                    <a:pt x="235337" y="38100"/>
                  </a:lnTo>
                  <a:cubicBezTo>
                    <a:pt x="235337" y="38100"/>
                    <a:pt x="209858" y="60312"/>
                    <a:pt x="206762" y="38100"/>
                  </a:cubicBezTo>
                  <a:cubicBezTo>
                    <a:pt x="152352" y="46853"/>
                    <a:pt x="109792" y="8830"/>
                    <a:pt x="91778" y="101346"/>
                  </a:cubicBezTo>
                  <a:cubicBezTo>
                    <a:pt x="80384" y="159858"/>
                    <a:pt x="22040" y="191786"/>
                    <a:pt x="6497" y="249336"/>
                  </a:cubicBezTo>
                  <a:cubicBezTo>
                    <a:pt x="-15641" y="331308"/>
                    <a:pt x="21947" y="402336"/>
                    <a:pt x="71633" y="459181"/>
                  </a:cubicBezTo>
                  <a:cubicBezTo>
                    <a:pt x="83914" y="473231"/>
                    <a:pt x="64512" y="497824"/>
                    <a:pt x="73467" y="514198"/>
                  </a:cubicBezTo>
                  <a:cubicBezTo>
                    <a:pt x="81793" y="529409"/>
                    <a:pt x="100593" y="536553"/>
                    <a:pt x="109079" y="551688"/>
                  </a:cubicBezTo>
                  <a:cubicBezTo>
                    <a:pt x="116338" y="564623"/>
                    <a:pt x="129445" y="543087"/>
                    <a:pt x="137850" y="555317"/>
                  </a:cubicBezTo>
                  <a:cubicBezTo>
                    <a:pt x="145103" y="565861"/>
                    <a:pt x="117762" y="571319"/>
                    <a:pt x="130562" y="571500"/>
                  </a:cubicBezTo>
                  <a:cubicBezTo>
                    <a:pt x="136843" y="571586"/>
                    <a:pt x="153008" y="572881"/>
                    <a:pt x="159137" y="571500"/>
                  </a:cubicBezTo>
                  <a:cubicBezTo>
                    <a:pt x="182330" y="572995"/>
                    <a:pt x="164137" y="572062"/>
                    <a:pt x="183515" y="573272"/>
                  </a:cubicBezTo>
                  <a:cubicBezTo>
                    <a:pt x="191960" y="524018"/>
                    <a:pt x="158956" y="509835"/>
                    <a:pt x="141720" y="462934"/>
                  </a:cubicBezTo>
                  <a:cubicBezTo>
                    <a:pt x="135968" y="447275"/>
                    <a:pt x="128823" y="432035"/>
                    <a:pt x="125309" y="415728"/>
                  </a:cubicBezTo>
                  <a:cubicBezTo>
                    <a:pt x="121794" y="399431"/>
                    <a:pt x="122295" y="381448"/>
                    <a:pt x="131091" y="367284"/>
                  </a:cubicBezTo>
                  <a:cubicBezTo>
                    <a:pt x="144546" y="345605"/>
                    <a:pt x="175898" y="338938"/>
                    <a:pt x="198752" y="350272"/>
                  </a:cubicBezTo>
                  <a:cubicBezTo>
                    <a:pt x="221602" y="361617"/>
                    <a:pt x="235070" y="387734"/>
                    <a:pt x="234899" y="413242"/>
                  </a:cubicBezTo>
                  <a:cubicBezTo>
                    <a:pt x="254635" y="396507"/>
                    <a:pt x="270094" y="375342"/>
                    <a:pt x="280962" y="351958"/>
                  </a:cubicBezTo>
                  <a:lnTo>
                    <a:pt x="273437" y="314325"/>
                  </a:lnTo>
                  <a:cubicBezTo>
                    <a:pt x="273437" y="314325"/>
                    <a:pt x="282267" y="321554"/>
                    <a:pt x="289839" y="329270"/>
                  </a:cubicBezTo>
                  <a:cubicBezTo>
                    <a:pt x="303698" y="285988"/>
                    <a:pt x="302688" y="237801"/>
                    <a:pt x="284029" y="196272"/>
                  </a:cubicBezTo>
                  <a:cubicBezTo>
                    <a:pt x="293773" y="188576"/>
                    <a:pt x="365163" y="219532"/>
                    <a:pt x="425837" y="233305"/>
                  </a:cubicBezTo>
                  <a:lnTo>
                    <a:pt x="425837" y="228600"/>
                  </a:lnTo>
                  <a:lnTo>
                    <a:pt x="473462" y="238125"/>
                  </a:lnTo>
                  <a:cubicBezTo>
                    <a:pt x="520535" y="246669"/>
                    <a:pt x="533289" y="258337"/>
                    <a:pt x="521087" y="209550"/>
                  </a:cubicBezTo>
                  <a:cubicBezTo>
                    <a:pt x="517106" y="193615"/>
                    <a:pt x="540137" y="266700"/>
                    <a:pt x="578237" y="247650"/>
                  </a:cubicBezTo>
                  <a:cubicBezTo>
                    <a:pt x="602107" y="235715"/>
                    <a:pt x="573599" y="212941"/>
                    <a:pt x="589153" y="191252"/>
                  </a:cubicBezTo>
                  <a:cubicBezTo>
                    <a:pt x="599259" y="177146"/>
                    <a:pt x="602354" y="159306"/>
                    <a:pt x="600059" y="141980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03F5B38-8072-8871-F0DE-0E4AA78856F6}"/>
                </a:ext>
              </a:extLst>
            </p:cNvPr>
            <p:cNvSpPr/>
            <p:nvPr/>
          </p:nvSpPr>
          <p:spPr>
            <a:xfrm>
              <a:off x="2294257" y="3440366"/>
              <a:ext cx="1858146" cy="9525"/>
            </a:xfrm>
            <a:custGeom>
              <a:avLst/>
              <a:gdLst>
                <a:gd name="connsiteX0" fmla="*/ 0 w 1858146"/>
                <a:gd name="connsiteY0" fmla="*/ 0 h 9525"/>
                <a:gd name="connsiteX1" fmla="*/ 1858147 w 1858146"/>
                <a:gd name="connsiteY1" fmla="*/ 0 h 9525"/>
                <a:gd name="connsiteX2" fmla="*/ 1858147 w 1858146"/>
                <a:gd name="connsiteY2" fmla="*/ 9525 h 9525"/>
                <a:gd name="connsiteX3" fmla="*/ 0 w 1858146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8146" h="9525">
                  <a:moveTo>
                    <a:pt x="0" y="0"/>
                  </a:moveTo>
                  <a:lnTo>
                    <a:pt x="1858147" y="0"/>
                  </a:lnTo>
                  <a:lnTo>
                    <a:pt x="1858147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6" name="图形 7">
              <a:extLst>
                <a:ext uri="{FF2B5EF4-FFF2-40B4-BE49-F238E27FC236}">
                  <a16:creationId xmlns:a16="http://schemas.microsoft.com/office/drawing/2014/main" id="{BDAE8CD5-295D-2582-7B0A-D34E0F82FBDF}"/>
                </a:ext>
              </a:extLst>
            </p:cNvPr>
            <p:cNvGrpSpPr/>
            <p:nvPr/>
          </p:nvGrpSpPr>
          <p:grpSpPr>
            <a:xfrm>
              <a:off x="2974352" y="2473902"/>
              <a:ext cx="654672" cy="828674"/>
              <a:chOff x="2974352" y="2473902"/>
              <a:chExt cx="654672" cy="828674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522ED3C-FF96-A272-70BD-E1F35035241D}"/>
                  </a:ext>
                </a:extLst>
              </p:cNvPr>
              <p:cNvSpPr/>
              <p:nvPr/>
            </p:nvSpPr>
            <p:spPr>
              <a:xfrm>
                <a:off x="3068563" y="2473902"/>
                <a:ext cx="560460" cy="581024"/>
              </a:xfrm>
              <a:custGeom>
                <a:avLst/>
                <a:gdLst>
                  <a:gd name="connsiteX0" fmla="*/ 78391 w 560460"/>
                  <a:gd name="connsiteY0" fmla="*/ 447446 h 581024"/>
                  <a:gd name="connsiteX1" fmla="*/ 0 w 560460"/>
                  <a:gd name="connsiteY1" fmla="*/ 410318 h 581024"/>
                  <a:gd name="connsiteX2" fmla="*/ 74686 w 560460"/>
                  <a:gd name="connsiteY2" fmla="*/ 581025 h 581024"/>
                  <a:gd name="connsiteX3" fmla="*/ 180356 w 560460"/>
                  <a:gd name="connsiteY3" fmla="*/ 427558 h 581024"/>
                  <a:gd name="connsiteX4" fmla="*/ 97507 w 560460"/>
                  <a:gd name="connsiteY4" fmla="*/ 448875 h 581024"/>
                  <a:gd name="connsiteX5" fmla="*/ 560461 w 560460"/>
                  <a:gd name="connsiteY5" fmla="*/ 19050 h 581024"/>
                  <a:gd name="connsiteX6" fmla="*/ 560461 w 560460"/>
                  <a:gd name="connsiteY6" fmla="*/ 0 h 581024"/>
                  <a:gd name="connsiteX7" fmla="*/ 78391 w 560460"/>
                  <a:gd name="connsiteY7" fmla="*/ 447446 h 58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0460" h="581024">
                    <a:moveTo>
                      <a:pt x="78391" y="447446"/>
                    </a:moveTo>
                    <a:lnTo>
                      <a:pt x="0" y="410318"/>
                    </a:lnTo>
                    <a:cubicBezTo>
                      <a:pt x="32156" y="455190"/>
                      <a:pt x="59855" y="525265"/>
                      <a:pt x="74686" y="581025"/>
                    </a:cubicBezTo>
                    <a:cubicBezTo>
                      <a:pt x="99803" y="529085"/>
                      <a:pt x="140284" y="465525"/>
                      <a:pt x="180356" y="427558"/>
                    </a:cubicBezTo>
                    <a:lnTo>
                      <a:pt x="97507" y="448875"/>
                    </a:lnTo>
                    <a:cubicBezTo>
                      <a:pt x="148561" y="198672"/>
                      <a:pt x="340576" y="19050"/>
                      <a:pt x="560461" y="19050"/>
                    </a:cubicBezTo>
                    <a:lnTo>
                      <a:pt x="560461" y="0"/>
                    </a:lnTo>
                    <a:cubicBezTo>
                      <a:pt x="330784" y="0"/>
                      <a:pt x="130512" y="187147"/>
                      <a:pt x="78391" y="447446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C6CAA26D-23EC-A00F-8BB8-B27C4B7959D4}"/>
                  </a:ext>
                </a:extLst>
              </p:cNvPr>
              <p:cNvSpPr/>
              <p:nvPr/>
            </p:nvSpPr>
            <p:spPr>
              <a:xfrm>
                <a:off x="2974352" y="3226377"/>
                <a:ext cx="571500" cy="76200"/>
              </a:xfrm>
              <a:custGeom>
                <a:avLst/>
                <a:gdLst>
                  <a:gd name="connsiteX0" fmla="*/ 533400 w 571500"/>
                  <a:gd name="connsiteY0" fmla="*/ 76200 h 76200"/>
                  <a:gd name="connsiteX1" fmla="*/ 38100 w 571500"/>
                  <a:gd name="connsiteY1" fmla="*/ 76200 h 76200"/>
                  <a:gd name="connsiteX2" fmla="*/ 0 w 571500"/>
                  <a:gd name="connsiteY2" fmla="*/ 38100 h 76200"/>
                  <a:gd name="connsiteX3" fmla="*/ 38100 w 571500"/>
                  <a:gd name="connsiteY3" fmla="*/ 0 h 76200"/>
                  <a:gd name="connsiteX4" fmla="*/ 533400 w 571500"/>
                  <a:gd name="connsiteY4" fmla="*/ 0 h 76200"/>
                  <a:gd name="connsiteX5" fmla="*/ 571500 w 571500"/>
                  <a:gd name="connsiteY5" fmla="*/ 38100 h 76200"/>
                  <a:gd name="connsiteX6" fmla="*/ 533400 w 57150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76200">
                    <a:moveTo>
                      <a:pt x="533400" y="76200"/>
                    </a:moveTo>
                    <a:lnTo>
                      <a:pt x="38100" y="76200"/>
                    </a:lnTo>
                    <a:cubicBezTo>
                      <a:pt x="17097" y="76200"/>
                      <a:pt x="0" y="59112"/>
                      <a:pt x="0" y="38100"/>
                    </a:cubicBezTo>
                    <a:cubicBezTo>
                      <a:pt x="0" y="17098"/>
                      <a:pt x="17097" y="0"/>
                      <a:pt x="38100" y="0"/>
                    </a:cubicBezTo>
                    <a:lnTo>
                      <a:pt x="533400" y="0"/>
                    </a:lnTo>
                    <a:cubicBezTo>
                      <a:pt x="554412" y="0"/>
                      <a:pt x="571500" y="17098"/>
                      <a:pt x="571500" y="38100"/>
                    </a:cubicBezTo>
                    <a:cubicBezTo>
                      <a:pt x="571500" y="59112"/>
                      <a:pt x="554412" y="76200"/>
                      <a:pt x="533400" y="76200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8440E14-7234-CF63-9CD9-9B8ECD111F5B}"/>
              </a:ext>
            </a:extLst>
          </p:cNvPr>
          <p:cNvSpPr/>
          <p:nvPr userDrawn="1"/>
        </p:nvSpPr>
        <p:spPr>
          <a:xfrm>
            <a:off x="5272900" y="4892458"/>
            <a:ext cx="6919100" cy="1557150"/>
          </a:xfrm>
          <a:custGeom>
            <a:avLst/>
            <a:gdLst>
              <a:gd name="connsiteX0" fmla="*/ 0 w 6919100"/>
              <a:gd name="connsiteY0" fmla="*/ 778574 h 1557150"/>
              <a:gd name="connsiteX1" fmla="*/ 1 w 6919100"/>
              <a:gd name="connsiteY1" fmla="*/ 778575 h 1557150"/>
              <a:gd name="connsiteX2" fmla="*/ 0 w 6919100"/>
              <a:gd name="connsiteY2" fmla="*/ 778575 h 1557150"/>
              <a:gd name="connsiteX3" fmla="*/ 778575 w 6919100"/>
              <a:gd name="connsiteY3" fmla="*/ 0 h 1557150"/>
              <a:gd name="connsiteX4" fmla="*/ 6919100 w 6919100"/>
              <a:gd name="connsiteY4" fmla="*/ 0 h 1557150"/>
              <a:gd name="connsiteX5" fmla="*/ 6919100 w 6919100"/>
              <a:gd name="connsiteY5" fmla="*/ 1557150 h 1557150"/>
              <a:gd name="connsiteX6" fmla="*/ 778575 w 6919100"/>
              <a:gd name="connsiteY6" fmla="*/ 1557149 h 1557150"/>
              <a:gd name="connsiteX7" fmla="*/ 15818 w 6919100"/>
              <a:gd name="connsiteY7" fmla="*/ 935484 h 1557150"/>
              <a:gd name="connsiteX8" fmla="*/ 1 w 6919100"/>
              <a:gd name="connsiteY8" fmla="*/ 778575 h 1557150"/>
              <a:gd name="connsiteX9" fmla="*/ 15818 w 6919100"/>
              <a:gd name="connsiteY9" fmla="*/ 621665 h 1557150"/>
              <a:gd name="connsiteX10" fmla="*/ 778575 w 6919100"/>
              <a:gd name="connsiteY10" fmla="*/ 0 h 15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19100" h="1557150">
                <a:moveTo>
                  <a:pt x="0" y="778574"/>
                </a:moveTo>
                <a:lnTo>
                  <a:pt x="1" y="778575"/>
                </a:lnTo>
                <a:lnTo>
                  <a:pt x="0" y="778575"/>
                </a:lnTo>
                <a:close/>
                <a:moveTo>
                  <a:pt x="778575" y="0"/>
                </a:moveTo>
                <a:lnTo>
                  <a:pt x="6919100" y="0"/>
                </a:lnTo>
                <a:lnTo>
                  <a:pt x="6919100" y="1557150"/>
                </a:lnTo>
                <a:lnTo>
                  <a:pt x="778575" y="1557149"/>
                </a:lnTo>
                <a:cubicBezTo>
                  <a:pt x="402330" y="1557149"/>
                  <a:pt x="88418" y="1290268"/>
                  <a:pt x="15818" y="935484"/>
                </a:cubicBezTo>
                <a:lnTo>
                  <a:pt x="1" y="778575"/>
                </a:lnTo>
                <a:lnTo>
                  <a:pt x="15818" y="621665"/>
                </a:lnTo>
                <a:cubicBezTo>
                  <a:pt x="88418" y="266882"/>
                  <a:pt x="402330" y="0"/>
                  <a:pt x="7785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772A9017-F1CB-AD20-5FDE-EF9078CD99E7}"/>
              </a:ext>
            </a:extLst>
          </p:cNvPr>
          <p:cNvSpPr/>
          <p:nvPr userDrawn="1"/>
        </p:nvSpPr>
        <p:spPr>
          <a:xfrm>
            <a:off x="9780361" y="229086"/>
            <a:ext cx="2464759" cy="282411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51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07F09F40-BD1A-4F10-F2E4-AD45C78DABB8}"/>
              </a:ext>
            </a:extLst>
          </p:cNvPr>
          <p:cNvSpPr/>
          <p:nvPr userDrawn="1"/>
        </p:nvSpPr>
        <p:spPr>
          <a:xfrm>
            <a:off x="495300" y="508000"/>
            <a:ext cx="11201400" cy="5842000"/>
          </a:xfrm>
          <a:prstGeom prst="round1Rect">
            <a:avLst>
              <a:gd name="adj" fmla="val 22319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AD3A2F2-B143-3FF1-BDE4-B368CB8FD615}"/>
              </a:ext>
            </a:extLst>
          </p:cNvPr>
          <p:cNvSpPr/>
          <p:nvPr userDrawn="1"/>
        </p:nvSpPr>
        <p:spPr>
          <a:xfrm flipH="1">
            <a:off x="-35060" y="-36891"/>
            <a:ext cx="4530859" cy="646330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47D879A-F767-C2BC-2DB6-16244804FAD2}"/>
              </a:ext>
            </a:extLst>
          </p:cNvPr>
          <p:cNvSpPr/>
          <p:nvPr userDrawn="1"/>
        </p:nvSpPr>
        <p:spPr>
          <a:xfrm>
            <a:off x="919265" y="2261680"/>
            <a:ext cx="3263630" cy="3852153"/>
          </a:xfrm>
          <a:prstGeom prst="roundRect">
            <a:avLst>
              <a:gd name="adj" fmla="val 5306"/>
            </a:avLst>
          </a:prstGeom>
          <a:ln>
            <a:noFill/>
          </a:ln>
          <a:effectLst>
            <a:outerShdw blurRad="542925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>
            <a:noAutofit/>
          </a:bodyPr>
          <a:lstStyle/>
          <a:p>
            <a:pPr algn="ctr"/>
            <a:endParaRPr lang="en-US" sz="1710" dirty="0">
              <a:latin typeface="思源黑体 CN Bold" panose="020B0800000000000000" pitchFamily="34" charset="-122"/>
            </a:endParaRPr>
          </a:p>
        </p:txBody>
      </p:sp>
      <p:sp>
        <p:nvSpPr>
          <p:cNvPr id="6" name="iconfont-117-337960">
            <a:extLst>
              <a:ext uri="{FF2B5EF4-FFF2-40B4-BE49-F238E27FC236}">
                <a16:creationId xmlns:a16="http://schemas.microsoft.com/office/drawing/2014/main" id="{D2E50BB0-62B9-281C-E49F-57B1F5E5CF98}"/>
              </a:ext>
            </a:extLst>
          </p:cNvPr>
          <p:cNvSpPr/>
          <p:nvPr userDrawn="1"/>
        </p:nvSpPr>
        <p:spPr>
          <a:xfrm flipV="1">
            <a:off x="919264" y="1680493"/>
            <a:ext cx="447471" cy="446381"/>
          </a:xfrm>
          <a:custGeom>
            <a:avLst/>
            <a:gdLst>
              <a:gd name="T0" fmla="*/ 12630 w 12833"/>
              <a:gd name="T1" fmla="*/ 64 h 12800"/>
              <a:gd name="T2" fmla="*/ 12413 w 12833"/>
              <a:gd name="T3" fmla="*/ 0 h 12800"/>
              <a:gd name="T4" fmla="*/ 12191 w 12833"/>
              <a:gd name="T5" fmla="*/ 67 h 12800"/>
              <a:gd name="T6" fmla="*/ 191 w 12833"/>
              <a:gd name="T7" fmla="*/ 8067 h 12800"/>
              <a:gd name="T8" fmla="*/ 16 w 12833"/>
              <a:gd name="T9" fmla="*/ 8441 h 12800"/>
              <a:gd name="T10" fmla="*/ 265 w 12833"/>
              <a:gd name="T11" fmla="*/ 8771 h 12800"/>
              <a:gd name="T12" fmla="*/ 3394 w 12833"/>
              <a:gd name="T13" fmla="*/ 10023 h 12800"/>
              <a:gd name="T14" fmla="*/ 4866 w 12833"/>
              <a:gd name="T15" fmla="*/ 12598 h 12800"/>
              <a:gd name="T16" fmla="*/ 5209 w 12833"/>
              <a:gd name="T17" fmla="*/ 12800 h 12800"/>
              <a:gd name="T18" fmla="*/ 5213 w 12833"/>
              <a:gd name="T19" fmla="*/ 12800 h 12800"/>
              <a:gd name="T20" fmla="*/ 5556 w 12833"/>
              <a:gd name="T21" fmla="*/ 12606 h 12800"/>
              <a:gd name="T22" fmla="*/ 6387 w 12833"/>
              <a:gd name="T23" fmla="*/ 11220 h 12800"/>
              <a:gd name="T24" fmla="*/ 10264 w 12833"/>
              <a:gd name="T25" fmla="*/ 12771 h 12800"/>
              <a:gd name="T26" fmla="*/ 10413 w 12833"/>
              <a:gd name="T27" fmla="*/ 12800 h 12800"/>
              <a:gd name="T28" fmla="*/ 10609 w 12833"/>
              <a:gd name="T29" fmla="*/ 12748 h 12800"/>
              <a:gd name="T30" fmla="*/ 10807 w 12833"/>
              <a:gd name="T31" fmla="*/ 12465 h 12800"/>
              <a:gd name="T32" fmla="*/ 12807 w 12833"/>
              <a:gd name="T33" fmla="*/ 466 h 12800"/>
              <a:gd name="T34" fmla="*/ 12630 w 12833"/>
              <a:gd name="T35" fmla="*/ 64 h 12800"/>
              <a:gd name="T36" fmla="*/ 1268 w 12833"/>
              <a:gd name="T37" fmla="*/ 8311 h 12800"/>
              <a:gd name="T38" fmla="*/ 10537 w 12833"/>
              <a:gd name="T39" fmla="*/ 2130 h 12800"/>
              <a:gd name="T40" fmla="*/ 3797 w 12833"/>
              <a:gd name="T41" fmla="*/ 9345 h 12800"/>
              <a:gd name="T42" fmla="*/ 3691 w 12833"/>
              <a:gd name="T43" fmla="*/ 9280 h 12800"/>
              <a:gd name="T44" fmla="*/ 1268 w 12833"/>
              <a:gd name="T45" fmla="*/ 8311 h 12800"/>
              <a:gd name="T46" fmla="*/ 4089 w 12833"/>
              <a:gd name="T47" fmla="*/ 9626 h 12800"/>
              <a:gd name="T48" fmla="*/ 4086 w 12833"/>
              <a:gd name="T49" fmla="*/ 9622 h 12800"/>
              <a:gd name="T50" fmla="*/ 11663 w 12833"/>
              <a:gd name="T51" fmla="*/ 1512 h 12800"/>
              <a:gd name="T52" fmla="*/ 5203 w 12833"/>
              <a:gd name="T53" fmla="*/ 11577 h 12800"/>
              <a:gd name="T54" fmla="*/ 4089 w 12833"/>
              <a:gd name="T55" fmla="*/ 9626 h 12800"/>
              <a:gd name="T56" fmla="*/ 10100 w 12833"/>
              <a:gd name="T57" fmla="*/ 11843 h 12800"/>
              <a:gd name="T58" fmla="*/ 6683 w 12833"/>
              <a:gd name="T59" fmla="*/ 10477 h 12800"/>
              <a:gd name="T60" fmla="*/ 6434 w 12833"/>
              <a:gd name="T61" fmla="*/ 10429 h 12800"/>
              <a:gd name="T62" fmla="*/ 11695 w 12833"/>
              <a:gd name="T63" fmla="*/ 2274 h 12800"/>
              <a:gd name="T64" fmla="*/ 10100 w 12833"/>
              <a:gd name="T65" fmla="*/ 11843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33" h="12800">
                <a:moveTo>
                  <a:pt x="12630" y="64"/>
                </a:moveTo>
                <a:cubicBezTo>
                  <a:pt x="12564" y="21"/>
                  <a:pt x="12488" y="0"/>
                  <a:pt x="12413" y="0"/>
                </a:cubicBezTo>
                <a:cubicBezTo>
                  <a:pt x="12336" y="0"/>
                  <a:pt x="12258" y="22"/>
                  <a:pt x="12191" y="67"/>
                </a:cubicBezTo>
                <a:lnTo>
                  <a:pt x="191" y="8067"/>
                </a:lnTo>
                <a:cubicBezTo>
                  <a:pt x="68" y="8149"/>
                  <a:pt x="0" y="8293"/>
                  <a:pt x="16" y="8441"/>
                </a:cubicBezTo>
                <a:cubicBezTo>
                  <a:pt x="31" y="8589"/>
                  <a:pt x="127" y="8717"/>
                  <a:pt x="265" y="8771"/>
                </a:cubicBezTo>
                <a:lnTo>
                  <a:pt x="3394" y="10023"/>
                </a:lnTo>
                <a:lnTo>
                  <a:pt x="4866" y="12598"/>
                </a:lnTo>
                <a:cubicBezTo>
                  <a:pt x="4936" y="12722"/>
                  <a:pt x="5067" y="12798"/>
                  <a:pt x="5209" y="12800"/>
                </a:cubicBezTo>
                <a:lnTo>
                  <a:pt x="5213" y="12800"/>
                </a:lnTo>
                <a:cubicBezTo>
                  <a:pt x="5353" y="12800"/>
                  <a:pt x="5484" y="12726"/>
                  <a:pt x="5556" y="12606"/>
                </a:cubicBezTo>
                <a:lnTo>
                  <a:pt x="6387" y="11220"/>
                </a:lnTo>
                <a:lnTo>
                  <a:pt x="10264" y="12771"/>
                </a:lnTo>
                <a:cubicBezTo>
                  <a:pt x="10312" y="12790"/>
                  <a:pt x="10362" y="12800"/>
                  <a:pt x="10413" y="12800"/>
                </a:cubicBezTo>
                <a:cubicBezTo>
                  <a:pt x="10481" y="12800"/>
                  <a:pt x="10548" y="12782"/>
                  <a:pt x="10609" y="12748"/>
                </a:cubicBezTo>
                <a:cubicBezTo>
                  <a:pt x="10714" y="12689"/>
                  <a:pt x="10787" y="12585"/>
                  <a:pt x="10807" y="12465"/>
                </a:cubicBezTo>
                <a:lnTo>
                  <a:pt x="12807" y="466"/>
                </a:lnTo>
                <a:cubicBezTo>
                  <a:pt x="12833" y="308"/>
                  <a:pt x="12764" y="151"/>
                  <a:pt x="12630" y="64"/>
                </a:cubicBezTo>
                <a:close/>
                <a:moveTo>
                  <a:pt x="1268" y="8311"/>
                </a:moveTo>
                <a:lnTo>
                  <a:pt x="10537" y="2130"/>
                </a:lnTo>
                <a:lnTo>
                  <a:pt x="3797" y="9345"/>
                </a:lnTo>
                <a:cubicBezTo>
                  <a:pt x="3762" y="9324"/>
                  <a:pt x="3730" y="9296"/>
                  <a:pt x="3691" y="9280"/>
                </a:cubicBezTo>
                <a:lnTo>
                  <a:pt x="1268" y="8311"/>
                </a:lnTo>
                <a:close/>
                <a:moveTo>
                  <a:pt x="4089" y="9626"/>
                </a:moveTo>
                <a:cubicBezTo>
                  <a:pt x="4088" y="9624"/>
                  <a:pt x="4087" y="9624"/>
                  <a:pt x="4086" y="9622"/>
                </a:cubicBezTo>
                <a:lnTo>
                  <a:pt x="11663" y="1512"/>
                </a:lnTo>
                <a:lnTo>
                  <a:pt x="5203" y="11577"/>
                </a:lnTo>
                <a:lnTo>
                  <a:pt x="4089" y="9626"/>
                </a:lnTo>
                <a:close/>
                <a:moveTo>
                  <a:pt x="10100" y="11843"/>
                </a:moveTo>
                <a:lnTo>
                  <a:pt x="6683" y="10477"/>
                </a:lnTo>
                <a:cubicBezTo>
                  <a:pt x="6602" y="10445"/>
                  <a:pt x="6518" y="10434"/>
                  <a:pt x="6434" y="10429"/>
                </a:cubicBezTo>
                <a:lnTo>
                  <a:pt x="11695" y="2274"/>
                </a:lnTo>
                <a:lnTo>
                  <a:pt x="10100" y="118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90AF65D-DAE6-A961-7D7C-67F4C9109A88}"/>
              </a:ext>
            </a:extLst>
          </p:cNvPr>
          <p:cNvSpPr/>
          <p:nvPr userDrawn="1"/>
        </p:nvSpPr>
        <p:spPr>
          <a:xfrm>
            <a:off x="4424058" y="2261680"/>
            <a:ext cx="3263630" cy="3852153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16D7AF-3386-EBF3-5C3D-9F18FAF3E90D}"/>
              </a:ext>
            </a:extLst>
          </p:cNvPr>
          <p:cNvSpPr/>
          <p:nvPr userDrawn="1"/>
        </p:nvSpPr>
        <p:spPr>
          <a:xfrm>
            <a:off x="7928852" y="2261680"/>
            <a:ext cx="3263630" cy="3852153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88982-8F69-5158-A9AA-2FFB6E021ED2}"/>
              </a:ext>
            </a:extLst>
          </p:cNvPr>
          <p:cNvSpPr/>
          <p:nvPr userDrawn="1"/>
        </p:nvSpPr>
        <p:spPr>
          <a:xfrm flipV="1">
            <a:off x="10077843" y="6593305"/>
            <a:ext cx="2114157" cy="301586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77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2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面-上">
            <a:extLst>
              <a:ext uri="{FF2B5EF4-FFF2-40B4-BE49-F238E27FC236}">
                <a16:creationId xmlns:a16="http://schemas.microsoft.com/office/drawing/2014/main" id="{8C4AF9FF-B8BE-14E2-33D6-63F146BBB019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CB55D1B5-66E3-E8D5-7ABD-5D410210B306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9" name="页面-上">
            <a:extLst>
              <a:ext uri="{FF2B5EF4-FFF2-40B4-BE49-F238E27FC236}">
                <a16:creationId xmlns:a16="http://schemas.microsoft.com/office/drawing/2014/main" id="{F629159E-FC8C-C062-6FD2-3FD74263A485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0" name="页面-下">
            <a:extLst>
              <a:ext uri="{FF2B5EF4-FFF2-40B4-BE49-F238E27FC236}">
                <a16:creationId xmlns:a16="http://schemas.microsoft.com/office/drawing/2014/main" id="{E3A5AAE1-6687-A2CF-E7C1-F55343A8AAD6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1" name="页面-上">
            <a:extLst>
              <a:ext uri="{FF2B5EF4-FFF2-40B4-BE49-F238E27FC236}">
                <a16:creationId xmlns:a16="http://schemas.microsoft.com/office/drawing/2014/main" id="{EDF0BFC3-9F3C-62E6-3323-56D9DE73CBF5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2" name="页面-下">
            <a:extLst>
              <a:ext uri="{FF2B5EF4-FFF2-40B4-BE49-F238E27FC236}">
                <a16:creationId xmlns:a16="http://schemas.microsoft.com/office/drawing/2014/main" id="{89D718E3-C61E-9B35-2801-74D6ED9AAB69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68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78E2501-F96E-A22F-96C3-D7110CCE6330}"/>
              </a:ext>
            </a:extLst>
          </p:cNvPr>
          <p:cNvSpPr/>
          <p:nvPr/>
        </p:nvSpPr>
        <p:spPr>
          <a:xfrm>
            <a:off x="-1" y="1061394"/>
            <a:ext cx="12192001" cy="3554395"/>
          </a:xfrm>
          <a:prstGeom prst="roundRect">
            <a:avLst>
              <a:gd name="adj" fmla="val 28524"/>
            </a:avLst>
          </a:prstGeom>
          <a:solidFill>
            <a:schemeClr val="accent6"/>
          </a:solidFill>
          <a:ln>
            <a:noFill/>
          </a:ln>
          <a:effectLst>
            <a:outerShdw blurRad="4699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9E02CF82-3FF3-3AF5-3884-9E94ACDF583D}"/>
              </a:ext>
            </a:extLst>
          </p:cNvPr>
          <p:cNvSpPr/>
          <p:nvPr/>
        </p:nvSpPr>
        <p:spPr>
          <a:xfrm rot="20307467">
            <a:off x="11022612" y="228839"/>
            <a:ext cx="1437235" cy="1185496"/>
          </a:xfrm>
          <a:custGeom>
            <a:avLst/>
            <a:gdLst>
              <a:gd name="connsiteX0" fmla="*/ 1437235 w 1437235"/>
              <a:gd name="connsiteY0" fmla="*/ 0 h 1185496"/>
              <a:gd name="connsiteX1" fmla="*/ 969246 w 1437235"/>
              <a:gd name="connsiteY1" fmla="*/ 1185496 h 1185496"/>
              <a:gd name="connsiteX2" fmla="*/ 592748 w 1437235"/>
              <a:gd name="connsiteY2" fmla="*/ 1185496 h 1185496"/>
              <a:gd name="connsiteX3" fmla="*/ 0 w 1437235"/>
              <a:gd name="connsiteY3" fmla="*/ 592748 h 1185496"/>
              <a:gd name="connsiteX4" fmla="*/ 592748 w 1437235"/>
              <a:gd name="connsiteY4" fmla="*/ 0 h 11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235" h="1185496">
                <a:moveTo>
                  <a:pt x="1437235" y="0"/>
                </a:moveTo>
                <a:lnTo>
                  <a:pt x="969246" y="1185496"/>
                </a:lnTo>
                <a:lnTo>
                  <a:pt x="592748" y="1185496"/>
                </a:lnTo>
                <a:cubicBezTo>
                  <a:pt x="265382" y="1185496"/>
                  <a:pt x="0" y="920114"/>
                  <a:pt x="0" y="592748"/>
                </a:cubicBezTo>
                <a:cubicBezTo>
                  <a:pt x="0" y="265382"/>
                  <a:pt x="265382" y="0"/>
                  <a:pt x="59274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313100C-4405-82CB-B96C-3FDCE16F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814"/>
          <a:stretch/>
        </p:blipFill>
        <p:spPr>
          <a:xfrm>
            <a:off x="-50969" y="4872573"/>
            <a:ext cx="12293938" cy="21464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D80093-2A1F-21C1-5AB4-B642DB67A96D}"/>
              </a:ext>
            </a:extLst>
          </p:cNvPr>
          <p:cNvSpPr txBox="1"/>
          <p:nvPr/>
        </p:nvSpPr>
        <p:spPr>
          <a:xfrm>
            <a:off x="880083" y="1391110"/>
            <a:ext cx="5262979" cy="21236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</a:rPr>
              <a:t>工业化</a:t>
            </a:r>
            <a:endParaRPr lang="en-US" altLang="zh-CN" sz="66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6600" dirty="0">
                <a:solidFill>
                  <a:schemeClr val="accent5"/>
                </a:solidFill>
                <a:latin typeface="+mj-ea"/>
                <a:ea typeface="+mj-ea"/>
              </a:rPr>
              <a:t>低代码平台</a:t>
            </a:r>
            <a:endParaRPr lang="en-US" sz="66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3C88518-A0E4-FD44-6385-D0D41DF53BE0}"/>
              </a:ext>
            </a:extLst>
          </p:cNvPr>
          <p:cNvSpPr/>
          <p:nvPr/>
        </p:nvSpPr>
        <p:spPr>
          <a:xfrm>
            <a:off x="1019310" y="4315009"/>
            <a:ext cx="1627175" cy="6350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5584A-5152-71DF-22DD-808C6B85FA0E}"/>
              </a:ext>
            </a:extLst>
          </p:cNvPr>
          <p:cNvSpPr txBox="1"/>
          <p:nvPr/>
        </p:nvSpPr>
        <p:spPr>
          <a:xfrm>
            <a:off x="1122784" y="4401709"/>
            <a:ext cx="2958054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题姆内姆</a:t>
            </a:r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669323-77C2-746F-8F9F-271010D4BA11}"/>
              </a:ext>
            </a:extLst>
          </p:cNvPr>
          <p:cNvSpPr txBox="1"/>
          <p:nvPr/>
        </p:nvSpPr>
        <p:spPr>
          <a:xfrm>
            <a:off x="920295" y="3515016"/>
            <a:ext cx="4324838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</a:rPr>
              <a:t>trumpeter  </a:t>
            </a:r>
            <a:r>
              <a:rPr lang="ja-JP" altLang="en-US" sz="1600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</a:rPr>
              <a:t>トランペッター</a:t>
            </a:r>
            <a:endParaRPr lang="en-US" sz="1600" dirty="0">
              <a:ln>
                <a:solidFill>
                  <a:schemeClr val="accent1"/>
                </a:solidFill>
              </a:ln>
              <a:noFill/>
              <a:latin typeface="+mj-ea"/>
              <a:ea typeface="+mj-ea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A86CFBA-3613-8964-1686-247888D314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359"/>
          <a:stretch/>
        </p:blipFill>
        <p:spPr>
          <a:xfrm>
            <a:off x="-50969" y="4893078"/>
            <a:ext cx="12242969" cy="2208329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E47BF7E-E787-4A71-E642-D8F53C880A8B}"/>
              </a:ext>
            </a:extLst>
          </p:cNvPr>
          <p:cNvSpPr/>
          <p:nvPr/>
        </p:nvSpPr>
        <p:spPr>
          <a:xfrm rot="2741240" flipV="1">
            <a:off x="-128178" y="108587"/>
            <a:ext cx="789760" cy="365796"/>
          </a:xfrm>
          <a:custGeom>
            <a:avLst/>
            <a:gdLst>
              <a:gd name="connsiteX0" fmla="*/ 0 w 789760"/>
              <a:gd name="connsiteY0" fmla="*/ 195686 h 365796"/>
              <a:gd name="connsiteX1" fmla="*/ 166077 w 789760"/>
              <a:gd name="connsiteY1" fmla="*/ 365796 h 365796"/>
              <a:gd name="connsiteX2" fmla="*/ 606862 w 789760"/>
              <a:gd name="connsiteY2" fmla="*/ 365796 h 365796"/>
              <a:gd name="connsiteX3" fmla="*/ 789760 w 789760"/>
              <a:gd name="connsiteY3" fmla="*/ 182898 h 365796"/>
              <a:gd name="connsiteX4" fmla="*/ 606862 w 789760"/>
              <a:gd name="connsiteY4" fmla="*/ 0 h 365796"/>
              <a:gd name="connsiteX5" fmla="*/ 200438 w 789760"/>
              <a:gd name="connsiteY5" fmla="*/ 0 h 36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760" h="365796">
                <a:moveTo>
                  <a:pt x="0" y="195686"/>
                </a:moveTo>
                <a:lnTo>
                  <a:pt x="166077" y="365796"/>
                </a:lnTo>
                <a:lnTo>
                  <a:pt x="606862" y="365796"/>
                </a:lnTo>
                <a:cubicBezTo>
                  <a:pt x="707874" y="365796"/>
                  <a:pt x="789760" y="283910"/>
                  <a:pt x="789760" y="182898"/>
                </a:cubicBezTo>
                <a:cubicBezTo>
                  <a:pt x="789760" y="81886"/>
                  <a:pt x="707874" y="0"/>
                  <a:pt x="606862" y="0"/>
                </a:cubicBezTo>
                <a:lnTo>
                  <a:pt x="200438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5115287-847B-A04D-934C-3296819EAD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6814"/>
          <a:stretch/>
        </p:blipFill>
        <p:spPr>
          <a:xfrm>
            <a:off x="1" y="5507638"/>
            <a:ext cx="12242968" cy="151142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3B8731B-585D-230C-C3EF-23E047975DB1}"/>
              </a:ext>
            </a:extLst>
          </p:cNvPr>
          <p:cNvGrpSpPr/>
          <p:nvPr/>
        </p:nvGrpSpPr>
        <p:grpSpPr>
          <a:xfrm>
            <a:off x="6707590" y="899474"/>
            <a:ext cx="5665970" cy="5908191"/>
            <a:chOff x="6894834" y="703036"/>
            <a:chExt cx="5665970" cy="590819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FED8022-1DBA-DBAD-7AED-300EB4160952}"/>
                </a:ext>
              </a:extLst>
            </p:cNvPr>
            <p:cNvSpPr/>
            <p:nvPr/>
          </p:nvSpPr>
          <p:spPr>
            <a:xfrm>
              <a:off x="6894834" y="5717079"/>
              <a:ext cx="3725507" cy="8941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6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E0561E3-C68C-49F4-CF32-B9A119805B27}"/>
                </a:ext>
              </a:extLst>
            </p:cNvPr>
            <p:cNvSpPr/>
            <p:nvPr/>
          </p:nvSpPr>
          <p:spPr>
            <a:xfrm>
              <a:off x="9881134" y="5755446"/>
              <a:ext cx="2679670" cy="8012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6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CFF93E2-28C8-4D23-19B9-C7183352F1FC}"/>
                </a:ext>
              </a:extLst>
            </p:cNvPr>
            <p:cNvGrpSpPr/>
            <p:nvPr/>
          </p:nvGrpSpPr>
          <p:grpSpPr>
            <a:xfrm>
              <a:off x="7385099" y="703036"/>
              <a:ext cx="4556681" cy="5436587"/>
              <a:chOff x="7385099" y="703036"/>
              <a:chExt cx="4556681" cy="5436587"/>
            </a:xfrm>
          </p:grpSpPr>
          <p:grpSp>
            <p:nvGrpSpPr>
              <p:cNvPr id="17" name="图形 27">
                <a:extLst>
                  <a:ext uri="{FF2B5EF4-FFF2-40B4-BE49-F238E27FC236}">
                    <a16:creationId xmlns:a16="http://schemas.microsoft.com/office/drawing/2014/main" id="{FE8053B1-564B-689D-5A36-68B1F7A583E9}"/>
                  </a:ext>
                </a:extLst>
              </p:cNvPr>
              <p:cNvGrpSpPr/>
              <p:nvPr/>
            </p:nvGrpSpPr>
            <p:grpSpPr>
              <a:xfrm>
                <a:off x="9965734" y="2176199"/>
                <a:ext cx="1976046" cy="3954385"/>
                <a:chOff x="9528443" y="2440112"/>
                <a:chExt cx="1582775" cy="3167386"/>
              </a:xfrm>
            </p:grpSpPr>
            <p:grpSp>
              <p:nvGrpSpPr>
                <p:cNvPr id="40" name="图形 27">
                  <a:extLst>
                    <a:ext uri="{FF2B5EF4-FFF2-40B4-BE49-F238E27FC236}">
                      <a16:creationId xmlns:a16="http://schemas.microsoft.com/office/drawing/2014/main" id="{C4CE24FD-F1C8-5F2D-9954-583F4814C904}"/>
                    </a:ext>
                  </a:extLst>
                </p:cNvPr>
                <p:cNvGrpSpPr/>
                <p:nvPr/>
              </p:nvGrpSpPr>
              <p:grpSpPr>
                <a:xfrm>
                  <a:off x="10021595" y="5269733"/>
                  <a:ext cx="280805" cy="337766"/>
                  <a:chOff x="10021595" y="5269733"/>
                  <a:chExt cx="280805" cy="337766"/>
                </a:xfrm>
              </p:grpSpPr>
              <p:sp>
                <p:nvSpPr>
                  <p:cNvPr id="55" name="任意多边形: 形状 54">
                    <a:extLst>
                      <a:ext uri="{FF2B5EF4-FFF2-40B4-BE49-F238E27FC236}">
                        <a16:creationId xmlns:a16="http://schemas.microsoft.com/office/drawing/2014/main" id="{AF401C6D-A6C2-CBEC-9729-02965782E0B3}"/>
                      </a:ext>
                    </a:extLst>
                  </p:cNvPr>
                  <p:cNvSpPr/>
                  <p:nvPr/>
                </p:nvSpPr>
                <p:spPr>
                  <a:xfrm>
                    <a:off x="10173024" y="5269733"/>
                    <a:ext cx="111861" cy="292341"/>
                  </a:xfrm>
                  <a:custGeom>
                    <a:avLst/>
                    <a:gdLst>
                      <a:gd name="connsiteX0" fmla="*/ 111842 w 111861"/>
                      <a:gd name="connsiteY0" fmla="*/ 292341 h 292341"/>
                      <a:gd name="connsiteX1" fmla="*/ 36052 w 111861"/>
                      <a:gd name="connsiteY1" fmla="*/ 292332 h 292341"/>
                      <a:gd name="connsiteX2" fmla="*/ 0 w 111861"/>
                      <a:gd name="connsiteY2" fmla="*/ 0 h 292341"/>
                      <a:gd name="connsiteX3" fmla="*/ 111861 w 111861"/>
                      <a:gd name="connsiteY3" fmla="*/ 10 h 292341"/>
                      <a:gd name="connsiteX4" fmla="*/ 111842 w 111861"/>
                      <a:gd name="connsiteY4" fmla="*/ 292341 h 292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861" h="292341">
                        <a:moveTo>
                          <a:pt x="111842" y="292341"/>
                        </a:moveTo>
                        <a:lnTo>
                          <a:pt x="36052" y="292332"/>
                        </a:lnTo>
                        <a:lnTo>
                          <a:pt x="0" y="0"/>
                        </a:lnTo>
                        <a:lnTo>
                          <a:pt x="111861" y="10"/>
                        </a:lnTo>
                        <a:lnTo>
                          <a:pt x="111842" y="292341"/>
                        </a:ln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6" name="任意多边形: 形状 55">
                    <a:extLst>
                      <a:ext uri="{FF2B5EF4-FFF2-40B4-BE49-F238E27FC236}">
                        <a16:creationId xmlns:a16="http://schemas.microsoft.com/office/drawing/2014/main" id="{11EF1B65-13C6-7DA0-E289-2192DC256705}"/>
                      </a:ext>
                    </a:extLst>
                  </p:cNvPr>
                  <p:cNvSpPr/>
                  <p:nvPr/>
                </p:nvSpPr>
                <p:spPr>
                  <a:xfrm>
                    <a:off x="10021595" y="5474844"/>
                    <a:ext cx="280805" cy="132654"/>
                  </a:xfrm>
                  <a:custGeom>
                    <a:avLst/>
                    <a:gdLst>
                      <a:gd name="connsiteX0" fmla="*/ 3610 w 280805"/>
                      <a:gd name="connsiteY0" fmla="*/ 85506 h 132654"/>
                      <a:gd name="connsiteX1" fmla="*/ 3610 w 280805"/>
                      <a:gd name="connsiteY1" fmla="*/ 85506 h 132654"/>
                      <a:gd name="connsiteX2" fmla="*/ 0 w 280805"/>
                      <a:gd name="connsiteY2" fmla="*/ 106927 h 132654"/>
                      <a:gd name="connsiteX3" fmla="*/ 0 w 280805"/>
                      <a:gd name="connsiteY3" fmla="*/ 106927 h 132654"/>
                      <a:gd name="connsiteX4" fmla="*/ 25727 w 280805"/>
                      <a:gd name="connsiteY4" fmla="*/ 132654 h 132654"/>
                      <a:gd name="connsiteX5" fmla="*/ 260433 w 280805"/>
                      <a:gd name="connsiteY5" fmla="*/ 132654 h 132654"/>
                      <a:gd name="connsiteX6" fmla="*/ 277987 w 280805"/>
                      <a:gd name="connsiteY6" fmla="*/ 115100 h 132654"/>
                      <a:gd name="connsiteX7" fmla="*/ 277987 w 280805"/>
                      <a:gd name="connsiteY7" fmla="*/ 105337 h 132654"/>
                      <a:gd name="connsiteX8" fmla="*/ 265690 w 280805"/>
                      <a:gd name="connsiteY8" fmla="*/ 39767 h 132654"/>
                      <a:gd name="connsiteX9" fmla="*/ 191586 w 280805"/>
                      <a:gd name="connsiteY9" fmla="*/ 23717 h 132654"/>
                      <a:gd name="connsiteX10" fmla="*/ 178498 w 280805"/>
                      <a:gd name="connsiteY10" fmla="*/ 0 h 132654"/>
                      <a:gd name="connsiteX11" fmla="*/ 83725 w 280805"/>
                      <a:gd name="connsiteY11" fmla="*/ 69304 h 132654"/>
                      <a:gd name="connsiteX12" fmla="*/ 31204 w 280805"/>
                      <a:gd name="connsiteY12" fmla="*/ 75771 h 132654"/>
                      <a:gd name="connsiteX13" fmla="*/ 3610 w 280805"/>
                      <a:gd name="connsiteY13" fmla="*/ 85506 h 132654"/>
                      <a:gd name="connsiteX14" fmla="*/ 3610 w 280805"/>
                      <a:gd name="connsiteY14" fmla="*/ 85506 h 13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0805" h="132654">
                        <a:moveTo>
                          <a:pt x="3610" y="85506"/>
                        </a:moveTo>
                        <a:lnTo>
                          <a:pt x="3610" y="85506"/>
                        </a:lnTo>
                        <a:cubicBezTo>
                          <a:pt x="1248" y="89478"/>
                          <a:pt x="0" y="102308"/>
                          <a:pt x="0" y="106927"/>
                        </a:cubicBezTo>
                        <a:lnTo>
                          <a:pt x="0" y="106927"/>
                        </a:lnTo>
                        <a:cubicBezTo>
                          <a:pt x="0" y="121139"/>
                          <a:pt x="11525" y="132654"/>
                          <a:pt x="25727" y="132654"/>
                        </a:cubicBezTo>
                        <a:lnTo>
                          <a:pt x="260433" y="132654"/>
                        </a:lnTo>
                        <a:cubicBezTo>
                          <a:pt x="270129" y="132654"/>
                          <a:pt x="277987" y="124796"/>
                          <a:pt x="277987" y="115100"/>
                        </a:cubicBezTo>
                        <a:lnTo>
                          <a:pt x="277987" y="105337"/>
                        </a:lnTo>
                        <a:cubicBezTo>
                          <a:pt x="277987" y="105337"/>
                          <a:pt x="289598" y="75962"/>
                          <a:pt x="265690" y="39767"/>
                        </a:cubicBezTo>
                        <a:cubicBezTo>
                          <a:pt x="265690" y="39767"/>
                          <a:pt x="235982" y="68113"/>
                          <a:pt x="191586" y="23717"/>
                        </a:cubicBezTo>
                        <a:lnTo>
                          <a:pt x="178498" y="0"/>
                        </a:lnTo>
                        <a:lnTo>
                          <a:pt x="83725" y="69304"/>
                        </a:lnTo>
                        <a:lnTo>
                          <a:pt x="31204" y="75771"/>
                        </a:lnTo>
                        <a:cubicBezTo>
                          <a:pt x="19707" y="77181"/>
                          <a:pt x="9525" y="75552"/>
                          <a:pt x="3610" y="85506"/>
                        </a:cubicBezTo>
                        <a:lnTo>
                          <a:pt x="3610" y="85506"/>
                        </a:ln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41" name="图形 27">
                  <a:extLst>
                    <a:ext uri="{FF2B5EF4-FFF2-40B4-BE49-F238E27FC236}">
                      <a16:creationId xmlns:a16="http://schemas.microsoft.com/office/drawing/2014/main" id="{8BBB511C-1CD4-DBF0-2289-7DA31418BFBF}"/>
                    </a:ext>
                  </a:extLst>
                </p:cNvPr>
                <p:cNvGrpSpPr/>
                <p:nvPr/>
              </p:nvGrpSpPr>
              <p:grpSpPr>
                <a:xfrm>
                  <a:off x="10846906" y="5200134"/>
                  <a:ext cx="264311" cy="407361"/>
                  <a:chOff x="10846906" y="5200134"/>
                  <a:chExt cx="264311" cy="407361"/>
                </a:xfrm>
              </p:grpSpPr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21D175BE-30D9-9330-9A07-17C86A44653F}"/>
                      </a:ext>
                    </a:extLst>
                  </p:cNvPr>
                  <p:cNvSpPr/>
                  <p:nvPr/>
                </p:nvSpPr>
                <p:spPr>
                  <a:xfrm>
                    <a:off x="10863967" y="5200134"/>
                    <a:ext cx="220960" cy="297913"/>
                  </a:xfrm>
                  <a:custGeom>
                    <a:avLst/>
                    <a:gdLst>
                      <a:gd name="connsiteX0" fmla="*/ 220961 w 220960"/>
                      <a:gd name="connsiteY0" fmla="*/ 267128 h 297913"/>
                      <a:gd name="connsiteX1" fmla="*/ 151705 w 220960"/>
                      <a:gd name="connsiteY1" fmla="*/ 297913 h 297913"/>
                      <a:gd name="connsiteX2" fmla="*/ 0 w 220960"/>
                      <a:gd name="connsiteY2" fmla="*/ 45434 h 297913"/>
                      <a:gd name="connsiteX3" fmla="*/ 102213 w 220960"/>
                      <a:gd name="connsiteY3" fmla="*/ 0 h 297913"/>
                      <a:gd name="connsiteX4" fmla="*/ 220961 w 220960"/>
                      <a:gd name="connsiteY4" fmla="*/ 267128 h 297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960" h="297913">
                        <a:moveTo>
                          <a:pt x="220961" y="267128"/>
                        </a:moveTo>
                        <a:lnTo>
                          <a:pt x="151705" y="297913"/>
                        </a:lnTo>
                        <a:lnTo>
                          <a:pt x="0" y="45434"/>
                        </a:lnTo>
                        <a:lnTo>
                          <a:pt x="102213" y="0"/>
                        </a:lnTo>
                        <a:lnTo>
                          <a:pt x="220961" y="267128"/>
                        </a:ln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4" name="任意多边形: 形状 53">
                    <a:extLst>
                      <a:ext uri="{FF2B5EF4-FFF2-40B4-BE49-F238E27FC236}">
                        <a16:creationId xmlns:a16="http://schemas.microsoft.com/office/drawing/2014/main" id="{CC4B330A-8C08-4E23-B773-07D8DA14A991}"/>
                      </a:ext>
                    </a:extLst>
                  </p:cNvPr>
                  <p:cNvSpPr/>
                  <p:nvPr/>
                </p:nvSpPr>
                <p:spPr>
                  <a:xfrm>
                    <a:off x="10846906" y="5422000"/>
                    <a:ext cx="264311" cy="185495"/>
                  </a:xfrm>
                  <a:custGeom>
                    <a:avLst/>
                    <a:gdLst>
                      <a:gd name="connsiteX0" fmla="*/ 49 w 264311"/>
                      <a:gd name="connsiteY0" fmla="*/ 149180 h 185495"/>
                      <a:gd name="connsiteX1" fmla="*/ 49 w 264311"/>
                      <a:gd name="connsiteY1" fmla="*/ 149180 h 185495"/>
                      <a:gd name="connsiteX2" fmla="*/ 5459 w 264311"/>
                      <a:gd name="connsiteY2" fmla="*/ 170221 h 185495"/>
                      <a:gd name="connsiteX3" fmla="*/ 5459 w 264311"/>
                      <a:gd name="connsiteY3" fmla="*/ 170221 h 185495"/>
                      <a:gd name="connsiteX4" fmla="*/ 39416 w 264311"/>
                      <a:gd name="connsiteY4" fmla="*/ 183271 h 185495"/>
                      <a:gd name="connsiteX5" fmla="*/ 253891 w 264311"/>
                      <a:gd name="connsiteY5" fmla="*/ 87925 h 185495"/>
                      <a:gd name="connsiteX6" fmla="*/ 262796 w 264311"/>
                      <a:gd name="connsiteY6" fmla="*/ 64760 h 185495"/>
                      <a:gd name="connsiteX7" fmla="*/ 258825 w 264311"/>
                      <a:gd name="connsiteY7" fmla="*/ 55826 h 185495"/>
                      <a:gd name="connsiteX8" fmla="*/ 220953 w 264311"/>
                      <a:gd name="connsiteY8" fmla="*/ 914 h 185495"/>
                      <a:gd name="connsiteX9" fmla="*/ 146715 w 264311"/>
                      <a:gd name="connsiteY9" fmla="*/ 16345 h 185495"/>
                      <a:gd name="connsiteX10" fmla="*/ 125122 w 264311"/>
                      <a:gd name="connsiteY10" fmla="*/ 0 h 185495"/>
                      <a:gd name="connsiteX11" fmla="*/ 66677 w 264311"/>
                      <a:gd name="connsiteY11" fmla="*/ 101822 h 185495"/>
                      <a:gd name="connsiteX12" fmla="*/ 21309 w 264311"/>
                      <a:gd name="connsiteY12" fmla="*/ 129073 h 185495"/>
                      <a:gd name="connsiteX13" fmla="*/ 49 w 264311"/>
                      <a:gd name="connsiteY13" fmla="*/ 149180 h 185495"/>
                      <a:gd name="connsiteX14" fmla="*/ 49 w 264311"/>
                      <a:gd name="connsiteY14" fmla="*/ 149180 h 185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64311" h="185495">
                        <a:moveTo>
                          <a:pt x="49" y="149180"/>
                        </a:moveTo>
                        <a:lnTo>
                          <a:pt x="49" y="149180"/>
                        </a:lnTo>
                        <a:cubicBezTo>
                          <a:pt x="-494" y="153771"/>
                          <a:pt x="3583" y="165992"/>
                          <a:pt x="5459" y="170221"/>
                        </a:cubicBezTo>
                        <a:lnTo>
                          <a:pt x="5459" y="170221"/>
                        </a:lnTo>
                        <a:cubicBezTo>
                          <a:pt x="11232" y="183194"/>
                          <a:pt x="26433" y="189043"/>
                          <a:pt x="39416" y="183271"/>
                        </a:cubicBezTo>
                        <a:lnTo>
                          <a:pt x="253891" y="87925"/>
                        </a:lnTo>
                        <a:cubicBezTo>
                          <a:pt x="262739" y="83982"/>
                          <a:pt x="266730" y="73619"/>
                          <a:pt x="262796" y="64760"/>
                        </a:cubicBezTo>
                        <a:lnTo>
                          <a:pt x="258825" y="55826"/>
                        </a:lnTo>
                        <a:cubicBezTo>
                          <a:pt x="258825" y="55826"/>
                          <a:pt x="257501" y="24279"/>
                          <a:pt x="220953" y="914"/>
                        </a:cubicBezTo>
                        <a:cubicBezTo>
                          <a:pt x="220953" y="914"/>
                          <a:pt x="205323" y="38881"/>
                          <a:pt x="146715" y="16345"/>
                        </a:cubicBezTo>
                        <a:lnTo>
                          <a:pt x="125122" y="0"/>
                        </a:lnTo>
                        <a:lnTo>
                          <a:pt x="66677" y="101822"/>
                        </a:lnTo>
                        <a:lnTo>
                          <a:pt x="21309" y="129073"/>
                        </a:lnTo>
                        <a:cubicBezTo>
                          <a:pt x="11384" y="135036"/>
                          <a:pt x="1411" y="137674"/>
                          <a:pt x="49" y="149180"/>
                        </a:cubicBezTo>
                        <a:lnTo>
                          <a:pt x="49" y="149180"/>
                        </a:ln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3170495D-CF62-DD3F-3D52-EF802EABBC06}"/>
                    </a:ext>
                  </a:extLst>
                </p:cNvPr>
                <p:cNvSpPr/>
                <p:nvPr/>
              </p:nvSpPr>
              <p:spPr>
                <a:xfrm>
                  <a:off x="10052771" y="3732874"/>
                  <a:ext cx="1006563" cy="1610477"/>
                </a:xfrm>
                <a:custGeom>
                  <a:avLst/>
                  <a:gdLst>
                    <a:gd name="connsiteX0" fmla="*/ 67380 w 1006563"/>
                    <a:gd name="connsiteY0" fmla="*/ 0 h 1610477"/>
                    <a:gd name="connsiteX1" fmla="*/ 0 w 1006563"/>
                    <a:gd name="connsiteY1" fmla="*/ 141513 h 1610477"/>
                    <a:gd name="connsiteX2" fmla="*/ 114557 w 1006563"/>
                    <a:gd name="connsiteY2" fmla="*/ 1610477 h 1610477"/>
                    <a:gd name="connsiteX3" fmla="*/ 257813 w 1006563"/>
                    <a:gd name="connsiteY3" fmla="*/ 1610477 h 1610477"/>
                    <a:gd name="connsiteX4" fmla="*/ 316706 w 1006563"/>
                    <a:gd name="connsiteY4" fmla="*/ 646890 h 1610477"/>
                    <a:gd name="connsiteX5" fmla="*/ 830837 w 1006563"/>
                    <a:gd name="connsiteY5" fmla="*/ 1610477 h 1610477"/>
                    <a:gd name="connsiteX6" fmla="*/ 1006564 w 1006563"/>
                    <a:gd name="connsiteY6" fmla="*/ 1610477 h 1610477"/>
                    <a:gd name="connsiteX7" fmla="*/ 741226 w 1006563"/>
                    <a:gd name="connsiteY7" fmla="*/ 923163 h 1610477"/>
                    <a:gd name="connsiteX8" fmla="*/ 559289 w 1006563"/>
                    <a:gd name="connsiteY8" fmla="*/ 26956 h 1610477"/>
                    <a:gd name="connsiteX9" fmla="*/ 67380 w 1006563"/>
                    <a:gd name="connsiteY9" fmla="*/ 0 h 161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6563" h="1610477">
                      <a:moveTo>
                        <a:pt x="67380" y="0"/>
                      </a:moveTo>
                      <a:lnTo>
                        <a:pt x="0" y="141513"/>
                      </a:lnTo>
                      <a:lnTo>
                        <a:pt x="114557" y="1610477"/>
                      </a:lnTo>
                      <a:lnTo>
                        <a:pt x="257813" y="1610477"/>
                      </a:lnTo>
                      <a:lnTo>
                        <a:pt x="316706" y="646890"/>
                      </a:lnTo>
                      <a:lnTo>
                        <a:pt x="830837" y="1610477"/>
                      </a:lnTo>
                      <a:lnTo>
                        <a:pt x="1006564" y="1610477"/>
                      </a:lnTo>
                      <a:lnTo>
                        <a:pt x="741226" y="923163"/>
                      </a:lnTo>
                      <a:lnTo>
                        <a:pt x="559289" y="26956"/>
                      </a:lnTo>
                      <a:lnTo>
                        <a:pt x="67380" y="0"/>
                      </a:lnTo>
                      <a:close/>
                    </a:path>
                  </a:pathLst>
                </a:custGeom>
                <a:solidFill>
                  <a:srgbClr val="2F2E4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CA0695D1-F5F2-6CCF-5CA9-492832FCD2F9}"/>
                    </a:ext>
                  </a:extLst>
                </p:cNvPr>
                <p:cNvSpPr/>
                <p:nvPr/>
              </p:nvSpPr>
              <p:spPr>
                <a:xfrm>
                  <a:off x="10091118" y="2825389"/>
                  <a:ext cx="607123" cy="1032263"/>
                </a:xfrm>
                <a:custGeom>
                  <a:avLst/>
                  <a:gdLst>
                    <a:gd name="connsiteX0" fmla="*/ 389839 w 607123"/>
                    <a:gd name="connsiteY0" fmla="*/ 0 h 1032263"/>
                    <a:gd name="connsiteX1" fmla="*/ 212150 w 607123"/>
                    <a:gd name="connsiteY1" fmla="*/ 0 h 1032263"/>
                    <a:gd name="connsiteX2" fmla="*/ 146980 w 607123"/>
                    <a:gd name="connsiteY2" fmla="*/ 102251 h 1032263"/>
                    <a:gd name="connsiteX3" fmla="*/ 0 w 607123"/>
                    <a:gd name="connsiteY3" fmla="*/ 172545 h 1032263"/>
                    <a:gd name="connsiteX4" fmla="*/ 31947 w 607123"/>
                    <a:gd name="connsiteY4" fmla="*/ 613515 h 1032263"/>
                    <a:gd name="connsiteX5" fmla="*/ 15916 w 607123"/>
                    <a:gd name="connsiteY5" fmla="*/ 935031 h 1032263"/>
                    <a:gd name="connsiteX6" fmla="*/ 37890 w 607123"/>
                    <a:gd name="connsiteY6" fmla="*/ 934393 h 1032263"/>
                    <a:gd name="connsiteX7" fmla="*/ 496957 w 607123"/>
                    <a:gd name="connsiteY7" fmla="*/ 1013917 h 1032263"/>
                    <a:gd name="connsiteX8" fmla="*/ 607123 w 607123"/>
                    <a:gd name="connsiteY8" fmla="*/ 1028919 h 1032263"/>
                    <a:gd name="connsiteX9" fmla="*/ 581558 w 607123"/>
                    <a:gd name="connsiteY9" fmla="*/ 965007 h 1032263"/>
                    <a:gd name="connsiteX10" fmla="*/ 568776 w 607123"/>
                    <a:gd name="connsiteY10" fmla="*/ 934165 h 1032263"/>
                    <a:gd name="connsiteX11" fmla="*/ 575167 w 607123"/>
                    <a:gd name="connsiteY11" fmla="*/ 907494 h 1032263"/>
                    <a:gd name="connsiteX12" fmla="*/ 562385 w 607123"/>
                    <a:gd name="connsiteY12" fmla="*/ 878605 h 1032263"/>
                    <a:gd name="connsiteX13" fmla="*/ 524037 w 607123"/>
                    <a:gd name="connsiteY13" fmla="*/ 594341 h 1032263"/>
                    <a:gd name="connsiteX14" fmla="*/ 600732 w 607123"/>
                    <a:gd name="connsiteY14" fmla="*/ 191719 h 1032263"/>
                    <a:gd name="connsiteX15" fmla="*/ 440960 w 607123"/>
                    <a:gd name="connsiteY15" fmla="*/ 102251 h 1032263"/>
                    <a:gd name="connsiteX16" fmla="*/ 389839 w 607123"/>
                    <a:gd name="connsiteY16" fmla="*/ 0 h 103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7123" h="1032263">
                      <a:moveTo>
                        <a:pt x="389839" y="0"/>
                      </a:moveTo>
                      <a:lnTo>
                        <a:pt x="212150" y="0"/>
                      </a:lnTo>
                      <a:lnTo>
                        <a:pt x="146980" y="102251"/>
                      </a:lnTo>
                      <a:lnTo>
                        <a:pt x="0" y="172545"/>
                      </a:lnTo>
                      <a:lnTo>
                        <a:pt x="31947" y="613515"/>
                      </a:lnTo>
                      <a:lnTo>
                        <a:pt x="15916" y="935031"/>
                      </a:lnTo>
                      <a:lnTo>
                        <a:pt x="37890" y="934393"/>
                      </a:lnTo>
                      <a:cubicBezTo>
                        <a:pt x="194700" y="929812"/>
                        <a:pt x="351434" y="955320"/>
                        <a:pt x="496957" y="1013917"/>
                      </a:cubicBezTo>
                      <a:cubicBezTo>
                        <a:pt x="534295" y="1028948"/>
                        <a:pt x="573433" y="1037339"/>
                        <a:pt x="607123" y="1028919"/>
                      </a:cubicBezTo>
                      <a:cubicBezTo>
                        <a:pt x="607123" y="1028919"/>
                        <a:pt x="594341" y="977789"/>
                        <a:pt x="581558" y="965007"/>
                      </a:cubicBezTo>
                      <a:cubicBezTo>
                        <a:pt x="568776" y="952224"/>
                        <a:pt x="562385" y="941661"/>
                        <a:pt x="568776" y="934165"/>
                      </a:cubicBezTo>
                      <a:cubicBezTo>
                        <a:pt x="575167" y="926659"/>
                        <a:pt x="587950" y="920267"/>
                        <a:pt x="575167" y="907494"/>
                      </a:cubicBezTo>
                      <a:cubicBezTo>
                        <a:pt x="562385" y="894712"/>
                        <a:pt x="562385" y="878605"/>
                        <a:pt x="562385" y="878605"/>
                      </a:cubicBezTo>
                      <a:lnTo>
                        <a:pt x="524037" y="594341"/>
                      </a:lnTo>
                      <a:lnTo>
                        <a:pt x="600732" y="191719"/>
                      </a:lnTo>
                      <a:lnTo>
                        <a:pt x="440960" y="102251"/>
                      </a:lnTo>
                      <a:lnTo>
                        <a:pt x="389839" y="0"/>
                      </a:lnTo>
                      <a:close/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40FDD75F-0BB6-D125-8C30-2292474E1719}"/>
                    </a:ext>
                  </a:extLst>
                </p:cNvPr>
                <p:cNvSpPr/>
                <p:nvPr/>
              </p:nvSpPr>
              <p:spPr>
                <a:xfrm>
                  <a:off x="10612593" y="3343044"/>
                  <a:ext cx="173688" cy="753132"/>
                </a:xfrm>
                <a:custGeom>
                  <a:avLst/>
                  <a:gdLst>
                    <a:gd name="connsiteX0" fmla="*/ 173688 w 173688"/>
                    <a:gd name="connsiteY0" fmla="*/ 39815 h 753132"/>
                    <a:gd name="connsiteX1" fmla="*/ 168850 w 173688"/>
                    <a:gd name="connsiteY1" fmla="*/ 416947 h 753132"/>
                    <a:gd name="connsiteX2" fmla="*/ 75009 w 173688"/>
                    <a:gd name="connsiteY2" fmla="*/ 753132 h 753132"/>
                    <a:gd name="connsiteX3" fmla="*/ 0 w 173688"/>
                    <a:gd name="connsiteY3" fmla="*/ 725157 h 753132"/>
                    <a:gd name="connsiteX4" fmla="*/ 33309 w 173688"/>
                    <a:gd name="connsiteY4" fmla="*/ 417005 h 753132"/>
                    <a:gd name="connsiteX5" fmla="*/ 28927 w 173688"/>
                    <a:gd name="connsiteY5" fmla="*/ 0 h 753132"/>
                    <a:gd name="connsiteX6" fmla="*/ 173688 w 173688"/>
                    <a:gd name="connsiteY6" fmla="*/ 39815 h 753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688" h="753132">
                      <a:moveTo>
                        <a:pt x="173688" y="39815"/>
                      </a:moveTo>
                      <a:lnTo>
                        <a:pt x="168850" y="416947"/>
                      </a:lnTo>
                      <a:lnTo>
                        <a:pt x="75009" y="753132"/>
                      </a:lnTo>
                      <a:lnTo>
                        <a:pt x="0" y="725157"/>
                      </a:lnTo>
                      <a:lnTo>
                        <a:pt x="33309" y="417005"/>
                      </a:lnTo>
                      <a:lnTo>
                        <a:pt x="28927" y="0"/>
                      </a:lnTo>
                      <a:lnTo>
                        <a:pt x="173688" y="39815"/>
                      </a:ln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2D110BC3-AC9D-F595-EE0E-26215ACE10A0}"/>
                    </a:ext>
                  </a:extLst>
                </p:cNvPr>
                <p:cNvSpPr/>
                <p:nvPr/>
              </p:nvSpPr>
              <p:spPr>
                <a:xfrm rot="-4780858">
                  <a:off x="10546342" y="4088104"/>
                  <a:ext cx="177937" cy="105650"/>
                </a:xfrm>
                <a:custGeom>
                  <a:avLst/>
                  <a:gdLst>
                    <a:gd name="connsiteX0" fmla="*/ 177938 w 177937"/>
                    <a:gd name="connsiteY0" fmla="*/ 52825 h 105650"/>
                    <a:gd name="connsiteX1" fmla="*/ 88969 w 177937"/>
                    <a:gd name="connsiteY1" fmla="*/ 105651 h 105650"/>
                    <a:gd name="connsiteX2" fmla="*/ 0 w 177937"/>
                    <a:gd name="connsiteY2" fmla="*/ 52825 h 105650"/>
                    <a:gd name="connsiteX3" fmla="*/ 88969 w 177937"/>
                    <a:gd name="connsiteY3" fmla="*/ 0 h 105650"/>
                    <a:gd name="connsiteX4" fmla="*/ 177938 w 177937"/>
                    <a:gd name="connsiteY4" fmla="*/ 52825 h 105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937" h="105650">
                      <a:moveTo>
                        <a:pt x="177938" y="52825"/>
                      </a:moveTo>
                      <a:cubicBezTo>
                        <a:pt x="177938" y="82000"/>
                        <a:pt x="138105" y="105651"/>
                        <a:pt x="88969" y="105651"/>
                      </a:cubicBezTo>
                      <a:cubicBezTo>
                        <a:pt x="39833" y="105651"/>
                        <a:pt x="0" y="82000"/>
                        <a:pt x="0" y="52825"/>
                      </a:cubicBezTo>
                      <a:cubicBezTo>
                        <a:pt x="0" y="23651"/>
                        <a:pt x="39833" y="0"/>
                        <a:pt x="88969" y="0"/>
                      </a:cubicBezTo>
                      <a:cubicBezTo>
                        <a:pt x="138105" y="0"/>
                        <a:pt x="177938" y="23651"/>
                        <a:pt x="177938" y="52825"/>
                      </a:cubicBez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59507C3F-CEA3-3E3A-13AA-FC30BC7436E5}"/>
                    </a:ext>
                  </a:extLst>
                </p:cNvPr>
                <p:cNvSpPr/>
                <p:nvPr/>
              </p:nvSpPr>
              <p:spPr>
                <a:xfrm>
                  <a:off x="10544861" y="2985162"/>
                  <a:ext cx="276623" cy="498481"/>
                </a:xfrm>
                <a:custGeom>
                  <a:avLst/>
                  <a:gdLst>
                    <a:gd name="connsiteX0" fmla="*/ 108642 w 276623"/>
                    <a:gd name="connsiteY0" fmla="*/ 12773 h 498481"/>
                    <a:gd name="connsiteX1" fmla="*/ 215903 w 276623"/>
                    <a:gd name="connsiteY1" fmla="*/ 120034 h 498481"/>
                    <a:gd name="connsiteX2" fmla="*/ 255632 w 276623"/>
                    <a:gd name="connsiteY2" fmla="*/ 472916 h 498481"/>
                    <a:gd name="connsiteX3" fmla="*/ 89468 w 276623"/>
                    <a:gd name="connsiteY3" fmla="*/ 498481 h 498481"/>
                    <a:gd name="connsiteX4" fmla="*/ 0 w 276623"/>
                    <a:gd name="connsiteY4" fmla="*/ 172545 h 498481"/>
                    <a:gd name="connsiteX5" fmla="*/ 102251 w 276623"/>
                    <a:gd name="connsiteY5" fmla="*/ 0 h 49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623" h="498481">
                      <a:moveTo>
                        <a:pt x="108642" y="12773"/>
                      </a:moveTo>
                      <a:cubicBezTo>
                        <a:pt x="108642" y="12773"/>
                        <a:pt x="214522" y="29185"/>
                        <a:pt x="215903" y="120034"/>
                      </a:cubicBezTo>
                      <a:cubicBezTo>
                        <a:pt x="217284" y="210893"/>
                        <a:pt x="319535" y="357883"/>
                        <a:pt x="255632" y="472916"/>
                      </a:cubicBezTo>
                      <a:lnTo>
                        <a:pt x="89468" y="498481"/>
                      </a:lnTo>
                      <a:lnTo>
                        <a:pt x="0" y="172545"/>
                      </a:lnTo>
                      <a:lnTo>
                        <a:pt x="102251" y="0"/>
                      </a:lnTo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FF0C9BDB-546B-4656-D59A-871276FDA49C}"/>
                    </a:ext>
                  </a:extLst>
                </p:cNvPr>
                <p:cNvSpPr/>
                <p:nvPr/>
              </p:nvSpPr>
              <p:spPr>
                <a:xfrm>
                  <a:off x="9648968" y="3203713"/>
                  <a:ext cx="521274" cy="654910"/>
                </a:xfrm>
                <a:custGeom>
                  <a:avLst/>
                  <a:gdLst>
                    <a:gd name="connsiteX0" fmla="*/ 521275 w 521274"/>
                    <a:gd name="connsiteY0" fmla="*/ 112738 h 654910"/>
                    <a:gd name="connsiteX1" fmla="*/ 310286 w 521274"/>
                    <a:gd name="connsiteY1" fmla="*/ 425358 h 654910"/>
                    <a:gd name="connsiteX2" fmla="*/ 47358 w 521274"/>
                    <a:gd name="connsiteY2" fmla="*/ 654910 h 654910"/>
                    <a:gd name="connsiteX3" fmla="*/ 0 w 521274"/>
                    <a:gd name="connsiteY3" fmla="*/ 590359 h 654910"/>
                    <a:gd name="connsiteX4" fmla="*/ 196939 w 521274"/>
                    <a:gd name="connsiteY4" fmla="*/ 351025 h 654910"/>
                    <a:gd name="connsiteX5" fmla="*/ 422110 w 521274"/>
                    <a:gd name="connsiteY5" fmla="*/ 0 h 654910"/>
                    <a:gd name="connsiteX6" fmla="*/ 521275 w 521274"/>
                    <a:gd name="connsiteY6" fmla="*/ 112738 h 654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1274" h="654910">
                      <a:moveTo>
                        <a:pt x="521275" y="112738"/>
                      </a:moveTo>
                      <a:lnTo>
                        <a:pt x="310286" y="425358"/>
                      </a:lnTo>
                      <a:lnTo>
                        <a:pt x="47358" y="654910"/>
                      </a:lnTo>
                      <a:lnTo>
                        <a:pt x="0" y="590359"/>
                      </a:lnTo>
                      <a:lnTo>
                        <a:pt x="196939" y="351025"/>
                      </a:lnTo>
                      <a:lnTo>
                        <a:pt x="422110" y="0"/>
                      </a:lnTo>
                      <a:lnTo>
                        <a:pt x="521275" y="112738"/>
                      </a:ln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70EE7A27-C902-F43A-AAD7-3E9690893AF4}"/>
                    </a:ext>
                  </a:extLst>
                </p:cNvPr>
                <p:cNvSpPr/>
                <p:nvPr/>
              </p:nvSpPr>
              <p:spPr>
                <a:xfrm rot="-2784026">
                  <a:off x="9539083" y="3814513"/>
                  <a:ext cx="177937" cy="105650"/>
                </a:xfrm>
                <a:custGeom>
                  <a:avLst/>
                  <a:gdLst>
                    <a:gd name="connsiteX0" fmla="*/ 177938 w 177937"/>
                    <a:gd name="connsiteY0" fmla="*/ 52825 h 105650"/>
                    <a:gd name="connsiteX1" fmla="*/ 88969 w 177937"/>
                    <a:gd name="connsiteY1" fmla="*/ 105650 h 105650"/>
                    <a:gd name="connsiteX2" fmla="*/ 0 w 177937"/>
                    <a:gd name="connsiteY2" fmla="*/ 52825 h 105650"/>
                    <a:gd name="connsiteX3" fmla="*/ 88969 w 177937"/>
                    <a:gd name="connsiteY3" fmla="*/ 0 h 105650"/>
                    <a:gd name="connsiteX4" fmla="*/ 177938 w 177937"/>
                    <a:gd name="connsiteY4" fmla="*/ 52825 h 105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937" h="105650">
                      <a:moveTo>
                        <a:pt x="177938" y="52825"/>
                      </a:moveTo>
                      <a:cubicBezTo>
                        <a:pt x="177938" y="82000"/>
                        <a:pt x="138105" y="105650"/>
                        <a:pt x="88969" y="105650"/>
                      </a:cubicBezTo>
                      <a:cubicBezTo>
                        <a:pt x="39833" y="105650"/>
                        <a:pt x="0" y="82000"/>
                        <a:pt x="0" y="52825"/>
                      </a:cubicBezTo>
                      <a:cubicBezTo>
                        <a:pt x="0" y="23650"/>
                        <a:pt x="39833" y="0"/>
                        <a:pt x="88969" y="0"/>
                      </a:cubicBezTo>
                      <a:cubicBezTo>
                        <a:pt x="138105" y="0"/>
                        <a:pt x="177938" y="23650"/>
                        <a:pt x="177938" y="52825"/>
                      </a:cubicBezTo>
                      <a:close/>
                    </a:path>
                  </a:pathLst>
                </a:custGeom>
                <a:solidFill>
                  <a:srgbClr val="FFB6B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3FA9F81E-4AA2-8685-A398-B59D6C9EF503}"/>
                    </a:ext>
                  </a:extLst>
                </p:cNvPr>
                <p:cNvSpPr/>
                <p:nvPr/>
              </p:nvSpPr>
              <p:spPr>
                <a:xfrm>
                  <a:off x="9987915" y="2907600"/>
                  <a:ext cx="329147" cy="479516"/>
                </a:xfrm>
                <a:custGeom>
                  <a:avLst/>
                  <a:gdLst>
                    <a:gd name="connsiteX0" fmla="*/ 282550 w 329147"/>
                    <a:gd name="connsiteY0" fmla="*/ 14192 h 479516"/>
                    <a:gd name="connsiteX1" fmla="*/ 313363 w 329147"/>
                    <a:gd name="connsiteY1" fmla="*/ 162716 h 479516"/>
                    <a:gd name="connsiteX2" fmla="*/ 152933 w 329147"/>
                    <a:gd name="connsiteY2" fmla="*/ 479517 h 479516"/>
                    <a:gd name="connsiteX3" fmla="*/ 0 w 329147"/>
                    <a:gd name="connsiteY3" fmla="*/ 409708 h 479516"/>
                    <a:gd name="connsiteX4" fmla="*/ 104051 w 329147"/>
                    <a:gd name="connsiteY4" fmla="*/ 88144 h 479516"/>
                    <a:gd name="connsiteX5" fmla="*/ 284217 w 329147"/>
                    <a:gd name="connsiteY5" fmla="*/ 0 h 479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147" h="479516">
                      <a:moveTo>
                        <a:pt x="282550" y="14192"/>
                      </a:moveTo>
                      <a:cubicBezTo>
                        <a:pt x="282550" y="14192"/>
                        <a:pt x="362055" y="86001"/>
                        <a:pt x="313363" y="162716"/>
                      </a:cubicBezTo>
                      <a:cubicBezTo>
                        <a:pt x="264662" y="239430"/>
                        <a:pt x="269481" y="418424"/>
                        <a:pt x="152933" y="479517"/>
                      </a:cubicBezTo>
                      <a:lnTo>
                        <a:pt x="0" y="409708"/>
                      </a:lnTo>
                      <a:cubicBezTo>
                        <a:pt x="12878" y="283683"/>
                        <a:pt x="20393" y="153010"/>
                        <a:pt x="104051" y="88144"/>
                      </a:cubicBezTo>
                      <a:lnTo>
                        <a:pt x="284217" y="0"/>
                      </a:lnTo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grpSp>
              <p:nvGrpSpPr>
                <p:cNvPr id="50" name="图形 27">
                  <a:extLst>
                    <a:ext uri="{FF2B5EF4-FFF2-40B4-BE49-F238E27FC236}">
                      <a16:creationId xmlns:a16="http://schemas.microsoft.com/office/drawing/2014/main" id="{406E4A6E-15D8-FFA8-33CB-EF1CEC3BECF0}"/>
                    </a:ext>
                  </a:extLst>
                </p:cNvPr>
                <p:cNvGrpSpPr/>
                <p:nvPr/>
              </p:nvGrpSpPr>
              <p:grpSpPr>
                <a:xfrm>
                  <a:off x="10181334" y="2440112"/>
                  <a:ext cx="363523" cy="358936"/>
                  <a:chOff x="10181334" y="2440112"/>
                  <a:chExt cx="363523" cy="358936"/>
                </a:xfrm>
              </p:grpSpPr>
              <p:sp>
                <p:nvSpPr>
                  <p:cNvPr id="51" name="任意多边形: 形状 50">
                    <a:extLst>
                      <a:ext uri="{FF2B5EF4-FFF2-40B4-BE49-F238E27FC236}">
                        <a16:creationId xmlns:a16="http://schemas.microsoft.com/office/drawing/2014/main" id="{33587F07-3E2F-2272-51DC-4A2901B75981}"/>
                      </a:ext>
                    </a:extLst>
                  </p:cNvPr>
                  <p:cNvSpPr/>
                  <p:nvPr/>
                </p:nvSpPr>
                <p:spPr>
                  <a:xfrm>
                    <a:off x="10205555" y="2481074"/>
                    <a:ext cx="317974" cy="317974"/>
                  </a:xfrm>
                  <a:custGeom>
                    <a:avLst/>
                    <a:gdLst>
                      <a:gd name="connsiteX0" fmla="*/ 317975 w 317974"/>
                      <a:gd name="connsiteY0" fmla="*/ 158987 h 317974"/>
                      <a:gd name="connsiteX1" fmla="*/ 158988 w 317974"/>
                      <a:gd name="connsiteY1" fmla="*/ 317975 h 317974"/>
                      <a:gd name="connsiteX2" fmla="*/ 0 w 317974"/>
                      <a:gd name="connsiteY2" fmla="*/ 158987 h 317974"/>
                      <a:gd name="connsiteX3" fmla="*/ 158988 w 317974"/>
                      <a:gd name="connsiteY3" fmla="*/ 0 h 317974"/>
                      <a:gd name="connsiteX4" fmla="*/ 317975 w 317974"/>
                      <a:gd name="connsiteY4" fmla="*/ 158987 h 3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7974" h="317974">
                        <a:moveTo>
                          <a:pt x="317975" y="158987"/>
                        </a:moveTo>
                        <a:cubicBezTo>
                          <a:pt x="317975" y="246794"/>
                          <a:pt x="246794" y="317975"/>
                          <a:pt x="158988" y="317975"/>
                        </a:cubicBezTo>
                        <a:cubicBezTo>
                          <a:pt x="71181" y="317975"/>
                          <a:pt x="0" y="246794"/>
                          <a:pt x="0" y="158987"/>
                        </a:cubicBezTo>
                        <a:cubicBezTo>
                          <a:pt x="0" y="71181"/>
                          <a:pt x="71181" y="0"/>
                          <a:pt x="158988" y="0"/>
                        </a:cubicBezTo>
                        <a:cubicBezTo>
                          <a:pt x="246794" y="0"/>
                          <a:pt x="317975" y="71181"/>
                          <a:pt x="317975" y="158987"/>
                        </a:cubicBezTo>
                        <a:close/>
                      </a:path>
                    </a:pathLst>
                  </a:custGeom>
                  <a:solidFill>
                    <a:srgbClr val="FFB6B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6437B8E2-517F-D98C-CC44-24FD7CFE034E}"/>
                      </a:ext>
                    </a:extLst>
                  </p:cNvPr>
                  <p:cNvSpPr/>
                  <p:nvPr/>
                </p:nvSpPr>
                <p:spPr>
                  <a:xfrm>
                    <a:off x="10181334" y="2440112"/>
                    <a:ext cx="363523" cy="347945"/>
                  </a:xfrm>
                  <a:custGeom>
                    <a:avLst/>
                    <a:gdLst>
                      <a:gd name="connsiteX0" fmla="*/ 299976 w 363523"/>
                      <a:gd name="connsiteY0" fmla="*/ 330584 h 347945"/>
                      <a:gd name="connsiteX1" fmla="*/ 328836 w 363523"/>
                      <a:gd name="connsiteY1" fmla="*/ 290170 h 347945"/>
                      <a:gd name="connsiteX2" fmla="*/ 363469 w 363523"/>
                      <a:gd name="connsiteY2" fmla="*/ 180499 h 347945"/>
                      <a:gd name="connsiteX3" fmla="*/ 346153 w 363523"/>
                      <a:gd name="connsiteY3" fmla="*/ 82363 h 347945"/>
                      <a:gd name="connsiteX4" fmla="*/ 293232 w 363523"/>
                      <a:gd name="connsiteY4" fmla="*/ 46568 h 347945"/>
                      <a:gd name="connsiteX5" fmla="*/ 265343 w 363523"/>
                      <a:gd name="connsiteY5" fmla="*/ 7315 h 347945"/>
                      <a:gd name="connsiteX6" fmla="*/ 126487 w 363523"/>
                      <a:gd name="connsiteY6" fmla="*/ 22393 h 347945"/>
                      <a:gd name="connsiteX7" fmla="*/ 92778 w 363523"/>
                      <a:gd name="connsiteY7" fmla="*/ 44015 h 347945"/>
                      <a:gd name="connsiteX8" fmla="*/ 29465 w 363523"/>
                      <a:gd name="connsiteY8" fmla="*/ 11449 h 347945"/>
                      <a:gd name="connsiteX9" fmla="*/ 19940 w 363523"/>
                      <a:gd name="connsiteY9" fmla="*/ 78124 h 347945"/>
                      <a:gd name="connsiteX10" fmla="*/ 45982 w 363523"/>
                      <a:gd name="connsiteY10" fmla="*/ 111224 h 347945"/>
                      <a:gd name="connsiteX11" fmla="*/ 890 w 363523"/>
                      <a:gd name="connsiteY11" fmla="*/ 87649 h 347945"/>
                      <a:gd name="connsiteX12" fmla="*/ 22893 w 363523"/>
                      <a:gd name="connsiteY12" fmla="*/ 168955 h 347945"/>
                      <a:gd name="connsiteX13" fmla="*/ 51754 w 363523"/>
                      <a:gd name="connsiteY13" fmla="*/ 151629 h 347945"/>
                      <a:gd name="connsiteX14" fmla="*/ 207612 w 363523"/>
                      <a:gd name="connsiteY14" fmla="*/ 140084 h 347945"/>
                      <a:gd name="connsiteX15" fmla="*/ 219156 w 363523"/>
                      <a:gd name="connsiteY15" fmla="*/ 168955 h 347945"/>
                      <a:gd name="connsiteX16" fmla="*/ 236472 w 363523"/>
                      <a:gd name="connsiteY16" fmla="*/ 215132 h 347945"/>
                      <a:gd name="connsiteX17" fmla="*/ 224928 w 363523"/>
                      <a:gd name="connsiteY17" fmla="*/ 255537 h 347945"/>
                      <a:gd name="connsiteX18" fmla="*/ 253798 w 363523"/>
                      <a:gd name="connsiteY18" fmla="*/ 272853 h 347945"/>
                      <a:gd name="connsiteX19" fmla="*/ 276887 w 363523"/>
                      <a:gd name="connsiteY19" fmla="*/ 255537 h 347945"/>
                      <a:gd name="connsiteX20" fmla="*/ 294203 w 363523"/>
                      <a:gd name="connsiteY20" fmla="*/ 278626 h 347945"/>
                      <a:gd name="connsiteX21" fmla="*/ 253798 w 363523"/>
                      <a:gd name="connsiteY21" fmla="*/ 342129 h 347945"/>
                      <a:gd name="connsiteX22" fmla="*/ 299976 w 363523"/>
                      <a:gd name="connsiteY22" fmla="*/ 330584 h 347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63523" h="347945">
                        <a:moveTo>
                          <a:pt x="299976" y="330584"/>
                        </a:moveTo>
                        <a:cubicBezTo>
                          <a:pt x="308729" y="332070"/>
                          <a:pt x="319016" y="310849"/>
                          <a:pt x="328836" y="290170"/>
                        </a:cubicBezTo>
                        <a:cubicBezTo>
                          <a:pt x="349401" y="246898"/>
                          <a:pt x="362479" y="219380"/>
                          <a:pt x="363469" y="180499"/>
                        </a:cubicBezTo>
                        <a:cubicBezTo>
                          <a:pt x="364317" y="147352"/>
                          <a:pt x="355116" y="156048"/>
                          <a:pt x="346153" y="82363"/>
                        </a:cubicBezTo>
                        <a:cubicBezTo>
                          <a:pt x="343200" y="58055"/>
                          <a:pt x="301681" y="58103"/>
                          <a:pt x="293232" y="46568"/>
                        </a:cubicBezTo>
                        <a:cubicBezTo>
                          <a:pt x="278954" y="27070"/>
                          <a:pt x="300852" y="19031"/>
                          <a:pt x="265343" y="7315"/>
                        </a:cubicBezTo>
                        <a:cubicBezTo>
                          <a:pt x="198820" y="-14611"/>
                          <a:pt x="168730" y="19460"/>
                          <a:pt x="126487" y="22393"/>
                        </a:cubicBezTo>
                        <a:cubicBezTo>
                          <a:pt x="125420" y="22470"/>
                          <a:pt x="104475" y="42948"/>
                          <a:pt x="92778" y="44015"/>
                        </a:cubicBezTo>
                        <a:cubicBezTo>
                          <a:pt x="72290" y="45863"/>
                          <a:pt x="42724" y="42672"/>
                          <a:pt x="29465" y="11449"/>
                        </a:cubicBezTo>
                        <a:cubicBezTo>
                          <a:pt x="17073" y="-17745"/>
                          <a:pt x="8863" y="67571"/>
                          <a:pt x="19940" y="78124"/>
                        </a:cubicBezTo>
                        <a:cubicBezTo>
                          <a:pt x="29351" y="87087"/>
                          <a:pt x="45572" y="109585"/>
                          <a:pt x="45982" y="111224"/>
                        </a:cubicBezTo>
                        <a:cubicBezTo>
                          <a:pt x="46449" y="113081"/>
                          <a:pt x="7415" y="69828"/>
                          <a:pt x="890" y="87649"/>
                        </a:cubicBezTo>
                        <a:cubicBezTo>
                          <a:pt x="-3796" y="100479"/>
                          <a:pt x="10968" y="166469"/>
                          <a:pt x="22893" y="168955"/>
                        </a:cubicBezTo>
                        <a:cubicBezTo>
                          <a:pt x="32866" y="171022"/>
                          <a:pt x="57259" y="138151"/>
                          <a:pt x="51754" y="151629"/>
                        </a:cubicBezTo>
                        <a:cubicBezTo>
                          <a:pt x="38990" y="182899"/>
                          <a:pt x="115743" y="202854"/>
                          <a:pt x="207612" y="140084"/>
                        </a:cubicBezTo>
                        <a:cubicBezTo>
                          <a:pt x="210869" y="137865"/>
                          <a:pt x="207793" y="141408"/>
                          <a:pt x="219156" y="168955"/>
                        </a:cubicBezTo>
                        <a:cubicBezTo>
                          <a:pt x="233491" y="203683"/>
                          <a:pt x="236730" y="205559"/>
                          <a:pt x="236472" y="215132"/>
                        </a:cubicBezTo>
                        <a:cubicBezTo>
                          <a:pt x="235939" y="235839"/>
                          <a:pt x="220385" y="241935"/>
                          <a:pt x="224928" y="255537"/>
                        </a:cubicBezTo>
                        <a:cubicBezTo>
                          <a:pt x="228614" y="266557"/>
                          <a:pt x="242997" y="275082"/>
                          <a:pt x="253798" y="272853"/>
                        </a:cubicBezTo>
                        <a:cubicBezTo>
                          <a:pt x="265981" y="270339"/>
                          <a:pt x="268067" y="255270"/>
                          <a:pt x="276887" y="255537"/>
                        </a:cubicBezTo>
                        <a:cubicBezTo>
                          <a:pt x="284440" y="255765"/>
                          <a:pt x="293403" y="267148"/>
                          <a:pt x="294203" y="278626"/>
                        </a:cubicBezTo>
                        <a:cubicBezTo>
                          <a:pt x="295880" y="302819"/>
                          <a:pt x="260066" y="309467"/>
                          <a:pt x="253798" y="342129"/>
                        </a:cubicBezTo>
                        <a:cubicBezTo>
                          <a:pt x="250255" y="360550"/>
                          <a:pt x="291927" y="329203"/>
                          <a:pt x="299976" y="330584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</p:grpSp>
          <p:grpSp>
            <p:nvGrpSpPr>
              <p:cNvPr id="18" name="图形 27">
                <a:extLst>
                  <a:ext uri="{FF2B5EF4-FFF2-40B4-BE49-F238E27FC236}">
                    <a16:creationId xmlns:a16="http://schemas.microsoft.com/office/drawing/2014/main" id="{1315D24C-3304-9204-953A-D5B6AF9087E7}"/>
                  </a:ext>
                </a:extLst>
              </p:cNvPr>
              <p:cNvGrpSpPr/>
              <p:nvPr/>
            </p:nvGrpSpPr>
            <p:grpSpPr>
              <a:xfrm>
                <a:off x="7385099" y="703036"/>
                <a:ext cx="2709110" cy="5436587"/>
                <a:chOff x="7461404" y="1260137"/>
                <a:chExt cx="2169945" cy="4354601"/>
              </a:xfrm>
            </p:grpSpPr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6723932-B8BD-63C1-95B2-42C934570920}"/>
                    </a:ext>
                  </a:extLst>
                </p:cNvPr>
                <p:cNvSpPr/>
                <p:nvPr/>
              </p:nvSpPr>
              <p:spPr>
                <a:xfrm>
                  <a:off x="7484984" y="1260137"/>
                  <a:ext cx="2146365" cy="4354601"/>
                </a:xfrm>
                <a:custGeom>
                  <a:avLst/>
                  <a:gdLst>
                    <a:gd name="connsiteX0" fmla="*/ 1737721 w 2146365"/>
                    <a:gd name="connsiteY0" fmla="*/ 4354602 h 4354601"/>
                    <a:gd name="connsiteX1" fmla="*/ 371598 w 2146365"/>
                    <a:gd name="connsiteY1" fmla="*/ 4354602 h 4354601"/>
                    <a:gd name="connsiteX2" fmla="*/ 0 w 2146365"/>
                    <a:gd name="connsiteY2" fmla="*/ 3982993 h 4354601"/>
                    <a:gd name="connsiteX3" fmla="*/ 0 w 2146365"/>
                    <a:gd name="connsiteY3" fmla="*/ 371602 h 4354601"/>
                    <a:gd name="connsiteX4" fmla="*/ 371598 w 2146365"/>
                    <a:gd name="connsiteY4" fmla="*/ 0 h 4354601"/>
                    <a:gd name="connsiteX5" fmla="*/ 1737721 w 2146365"/>
                    <a:gd name="connsiteY5" fmla="*/ 0 h 4354601"/>
                    <a:gd name="connsiteX6" fmla="*/ 2109320 w 2146365"/>
                    <a:gd name="connsiteY6" fmla="*/ 371602 h 4354601"/>
                    <a:gd name="connsiteX7" fmla="*/ 2109320 w 2146365"/>
                    <a:gd name="connsiteY7" fmla="*/ 3982993 h 4354601"/>
                    <a:gd name="connsiteX8" fmla="*/ 1737721 w 2146365"/>
                    <a:gd name="connsiteY8" fmla="*/ 4354602 h 435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6365" h="4354601">
                      <a:moveTo>
                        <a:pt x="1737721" y="4354602"/>
                      </a:moveTo>
                      <a:lnTo>
                        <a:pt x="371598" y="4354602"/>
                      </a:lnTo>
                      <a:cubicBezTo>
                        <a:pt x="166701" y="4354602"/>
                        <a:pt x="0" y="4187904"/>
                        <a:pt x="0" y="3982993"/>
                      </a:cubicBezTo>
                      <a:lnTo>
                        <a:pt x="0" y="371602"/>
                      </a:lnTo>
                      <a:cubicBezTo>
                        <a:pt x="0" y="166701"/>
                        <a:pt x="166701" y="0"/>
                        <a:pt x="371598" y="0"/>
                      </a:cubicBezTo>
                      <a:lnTo>
                        <a:pt x="1737721" y="0"/>
                      </a:lnTo>
                      <a:cubicBezTo>
                        <a:pt x="1942623" y="0"/>
                        <a:pt x="2109320" y="166701"/>
                        <a:pt x="2109320" y="371602"/>
                      </a:cubicBezTo>
                      <a:cubicBezTo>
                        <a:pt x="2134752" y="1821828"/>
                        <a:pt x="2178119" y="3445850"/>
                        <a:pt x="2109320" y="3982993"/>
                      </a:cubicBezTo>
                      <a:cubicBezTo>
                        <a:pt x="2109320" y="4187904"/>
                        <a:pt x="1942623" y="4354602"/>
                        <a:pt x="1737721" y="4354602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9548FF53-C0BB-DBDF-7E4D-546DA7C73EA4}"/>
                    </a:ext>
                  </a:extLst>
                </p:cNvPr>
                <p:cNvSpPr/>
                <p:nvPr/>
              </p:nvSpPr>
              <p:spPr>
                <a:xfrm>
                  <a:off x="9597637" y="2588531"/>
                  <a:ext cx="31441" cy="534495"/>
                </a:xfrm>
                <a:custGeom>
                  <a:avLst/>
                  <a:gdLst>
                    <a:gd name="connsiteX0" fmla="*/ 15716 w 31441"/>
                    <a:gd name="connsiteY0" fmla="*/ 0 h 534495"/>
                    <a:gd name="connsiteX1" fmla="*/ 0 w 31441"/>
                    <a:gd name="connsiteY1" fmla="*/ 15716 h 534495"/>
                    <a:gd name="connsiteX2" fmla="*/ 0 w 31441"/>
                    <a:gd name="connsiteY2" fmla="*/ 518770 h 534495"/>
                    <a:gd name="connsiteX3" fmla="*/ 15716 w 31441"/>
                    <a:gd name="connsiteY3" fmla="*/ 534495 h 534495"/>
                    <a:gd name="connsiteX4" fmla="*/ 31442 w 31441"/>
                    <a:gd name="connsiteY4" fmla="*/ 518770 h 534495"/>
                    <a:gd name="connsiteX5" fmla="*/ 31442 w 31441"/>
                    <a:gd name="connsiteY5" fmla="*/ 15716 h 534495"/>
                    <a:gd name="connsiteX6" fmla="*/ 15716 w 31441"/>
                    <a:gd name="connsiteY6" fmla="*/ 0 h 534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534495">
                      <a:moveTo>
                        <a:pt x="15716" y="0"/>
                      </a:moveTo>
                      <a:cubicBezTo>
                        <a:pt x="7049" y="0"/>
                        <a:pt x="0" y="7048"/>
                        <a:pt x="0" y="15716"/>
                      </a:cubicBezTo>
                      <a:lnTo>
                        <a:pt x="0" y="518770"/>
                      </a:lnTo>
                      <a:cubicBezTo>
                        <a:pt x="0" y="527447"/>
                        <a:pt x="7049" y="534495"/>
                        <a:pt x="15716" y="534495"/>
                      </a:cubicBezTo>
                      <a:cubicBezTo>
                        <a:pt x="24394" y="534495"/>
                        <a:pt x="31442" y="527447"/>
                        <a:pt x="31442" y="518770"/>
                      </a:cubicBezTo>
                      <a:lnTo>
                        <a:pt x="31442" y="15716"/>
                      </a:lnTo>
                      <a:cubicBezTo>
                        <a:pt x="31442" y="7048"/>
                        <a:pt x="24394" y="0"/>
                        <a:pt x="15716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42F91C5E-6E20-1FBE-3153-45E4E0014831}"/>
                    </a:ext>
                  </a:extLst>
                </p:cNvPr>
                <p:cNvSpPr/>
                <p:nvPr/>
              </p:nvSpPr>
              <p:spPr>
                <a:xfrm>
                  <a:off x="7520358" y="1295478"/>
                  <a:ext cx="2038579" cy="4283855"/>
                </a:xfrm>
                <a:custGeom>
                  <a:avLst/>
                  <a:gdLst>
                    <a:gd name="connsiteX0" fmla="*/ 2038580 w 2038579"/>
                    <a:gd name="connsiteY0" fmla="*/ 336263 h 4283855"/>
                    <a:gd name="connsiteX1" fmla="*/ 2038580 w 2038579"/>
                    <a:gd name="connsiteY1" fmla="*/ 3947594 h 4283855"/>
                    <a:gd name="connsiteX2" fmla="*/ 1724245 w 2038579"/>
                    <a:gd name="connsiteY2" fmla="*/ 4283151 h 4283855"/>
                    <a:gd name="connsiteX3" fmla="*/ 1724169 w 2038579"/>
                    <a:gd name="connsiteY3" fmla="*/ 4283151 h 4283855"/>
                    <a:gd name="connsiteX4" fmla="*/ 1716311 w 2038579"/>
                    <a:gd name="connsiteY4" fmla="*/ 4283541 h 4283855"/>
                    <a:gd name="connsiteX5" fmla="*/ 1702319 w 2038579"/>
                    <a:gd name="connsiteY5" fmla="*/ 4283856 h 4283855"/>
                    <a:gd name="connsiteX6" fmla="*/ 1653427 w 2038579"/>
                    <a:gd name="connsiteY6" fmla="*/ 4280245 h 4283855"/>
                    <a:gd name="connsiteX7" fmla="*/ 1517124 w 2038579"/>
                    <a:gd name="connsiteY7" fmla="*/ 4269711 h 4283855"/>
                    <a:gd name="connsiteX8" fmla="*/ 1462108 w 2038579"/>
                    <a:gd name="connsiteY8" fmla="*/ 4265310 h 4283855"/>
                    <a:gd name="connsiteX9" fmla="*/ 1335949 w 2038579"/>
                    <a:gd name="connsiteY9" fmla="*/ 4254776 h 4283855"/>
                    <a:gd name="connsiteX10" fmla="*/ 1280066 w 2038579"/>
                    <a:gd name="connsiteY10" fmla="*/ 4249975 h 4283855"/>
                    <a:gd name="connsiteX11" fmla="*/ 957787 w 2038579"/>
                    <a:gd name="connsiteY11" fmla="*/ 4220581 h 4283855"/>
                    <a:gd name="connsiteX12" fmla="*/ 898837 w 2038579"/>
                    <a:gd name="connsiteY12" fmla="*/ 4214923 h 4283855"/>
                    <a:gd name="connsiteX13" fmla="*/ 0 w 2038579"/>
                    <a:gd name="connsiteY13" fmla="*/ 3947594 h 4283855"/>
                    <a:gd name="connsiteX14" fmla="*/ 0 w 2038579"/>
                    <a:gd name="connsiteY14" fmla="*/ 336263 h 4283855"/>
                    <a:gd name="connsiteX15" fmla="*/ 336262 w 2038579"/>
                    <a:gd name="connsiteY15" fmla="*/ 0 h 4283855"/>
                    <a:gd name="connsiteX16" fmla="*/ 537011 w 2038579"/>
                    <a:gd name="connsiteY16" fmla="*/ 0 h 4283855"/>
                    <a:gd name="connsiteX17" fmla="*/ 597618 w 2038579"/>
                    <a:gd name="connsiteY17" fmla="*/ 56987 h 4283855"/>
                    <a:gd name="connsiteX18" fmla="*/ 598485 w 2038579"/>
                    <a:gd name="connsiteY18" fmla="*/ 63354 h 4283855"/>
                    <a:gd name="connsiteX19" fmla="*/ 666475 w 2038579"/>
                    <a:gd name="connsiteY19" fmla="*/ 117904 h 4283855"/>
                    <a:gd name="connsiteX20" fmla="*/ 1372106 w 2038579"/>
                    <a:gd name="connsiteY20" fmla="*/ 117904 h 4283855"/>
                    <a:gd name="connsiteX21" fmla="*/ 1440095 w 2038579"/>
                    <a:gd name="connsiteY21" fmla="*/ 63354 h 4283855"/>
                    <a:gd name="connsiteX22" fmla="*/ 1440962 w 2038579"/>
                    <a:gd name="connsiteY22" fmla="*/ 56987 h 4283855"/>
                    <a:gd name="connsiteX23" fmla="*/ 1501560 w 2038579"/>
                    <a:gd name="connsiteY23" fmla="*/ 0 h 4283855"/>
                    <a:gd name="connsiteX24" fmla="*/ 1702319 w 2038579"/>
                    <a:gd name="connsiteY24" fmla="*/ 0 h 4283855"/>
                    <a:gd name="connsiteX25" fmla="*/ 2038580 w 2038579"/>
                    <a:gd name="connsiteY25" fmla="*/ 336263 h 4283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38579" h="4283855">
                      <a:moveTo>
                        <a:pt x="2038580" y="336263"/>
                      </a:moveTo>
                      <a:lnTo>
                        <a:pt x="2038580" y="3947594"/>
                      </a:lnTo>
                      <a:cubicBezTo>
                        <a:pt x="2038580" y="4125940"/>
                        <a:pt x="1899762" y="4271835"/>
                        <a:pt x="1724245" y="4283151"/>
                      </a:cubicBezTo>
                      <a:lnTo>
                        <a:pt x="1724169" y="4283151"/>
                      </a:lnTo>
                      <a:cubicBezTo>
                        <a:pt x="1721578" y="4283303"/>
                        <a:pt x="1718978" y="4283465"/>
                        <a:pt x="1716311" y="4283541"/>
                      </a:cubicBezTo>
                      <a:cubicBezTo>
                        <a:pt x="1711672" y="4283779"/>
                        <a:pt x="1707034" y="4283856"/>
                        <a:pt x="1702319" y="4283856"/>
                      </a:cubicBezTo>
                      <a:cubicBezTo>
                        <a:pt x="1702319" y="4283856"/>
                        <a:pt x="1685021" y="4282598"/>
                        <a:pt x="1653427" y="4280245"/>
                      </a:cubicBezTo>
                      <a:cubicBezTo>
                        <a:pt x="1621509" y="4277883"/>
                        <a:pt x="1575055" y="4274349"/>
                        <a:pt x="1517124" y="4269711"/>
                      </a:cubicBezTo>
                      <a:cubicBezTo>
                        <a:pt x="1499760" y="4268368"/>
                        <a:pt x="1481443" y="4266882"/>
                        <a:pt x="1462108" y="4265310"/>
                      </a:cubicBezTo>
                      <a:cubicBezTo>
                        <a:pt x="1423588" y="4262167"/>
                        <a:pt x="1381297" y="4258700"/>
                        <a:pt x="1335949" y="4254776"/>
                      </a:cubicBezTo>
                      <a:cubicBezTo>
                        <a:pt x="1317870" y="4253280"/>
                        <a:pt x="1299163" y="4251632"/>
                        <a:pt x="1280066" y="4249975"/>
                      </a:cubicBezTo>
                      <a:cubicBezTo>
                        <a:pt x="1182435" y="4241564"/>
                        <a:pt x="1073097" y="4231744"/>
                        <a:pt x="957787" y="4220581"/>
                      </a:cubicBezTo>
                      <a:cubicBezTo>
                        <a:pt x="938299" y="4218771"/>
                        <a:pt x="918649" y="4216885"/>
                        <a:pt x="898837" y="4214923"/>
                      </a:cubicBezTo>
                      <a:cubicBezTo>
                        <a:pt x="893646" y="4214371"/>
                        <a:pt x="0" y="3989723"/>
                        <a:pt x="0" y="3947594"/>
                      </a:cubicBezTo>
                      <a:lnTo>
                        <a:pt x="0" y="336263"/>
                      </a:lnTo>
                      <a:cubicBezTo>
                        <a:pt x="0" y="150524"/>
                        <a:pt x="150525" y="0"/>
                        <a:pt x="336262" y="0"/>
                      </a:cubicBezTo>
                      <a:lnTo>
                        <a:pt x="537011" y="0"/>
                      </a:lnTo>
                      <a:cubicBezTo>
                        <a:pt x="569082" y="0"/>
                        <a:pt x="594866" y="24996"/>
                        <a:pt x="597618" y="56987"/>
                      </a:cubicBezTo>
                      <a:cubicBezTo>
                        <a:pt x="597857" y="59110"/>
                        <a:pt x="598085" y="61231"/>
                        <a:pt x="598485" y="63354"/>
                      </a:cubicBezTo>
                      <a:cubicBezTo>
                        <a:pt x="604296" y="95503"/>
                        <a:pt x="633775" y="117904"/>
                        <a:pt x="666475" y="117904"/>
                      </a:cubicBezTo>
                      <a:lnTo>
                        <a:pt x="1372106" y="117904"/>
                      </a:lnTo>
                      <a:cubicBezTo>
                        <a:pt x="1404805" y="117904"/>
                        <a:pt x="1434276" y="95503"/>
                        <a:pt x="1440095" y="63354"/>
                      </a:cubicBezTo>
                      <a:cubicBezTo>
                        <a:pt x="1440486" y="61231"/>
                        <a:pt x="1440724" y="59110"/>
                        <a:pt x="1440962" y="56987"/>
                      </a:cubicBezTo>
                      <a:cubicBezTo>
                        <a:pt x="1443715" y="24996"/>
                        <a:pt x="1469489" y="0"/>
                        <a:pt x="1501560" y="0"/>
                      </a:cubicBezTo>
                      <a:lnTo>
                        <a:pt x="1702319" y="0"/>
                      </a:lnTo>
                      <a:cubicBezTo>
                        <a:pt x="1888056" y="0"/>
                        <a:pt x="2038580" y="150524"/>
                        <a:pt x="2038580" y="336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469B075E-C7F1-C731-CDBF-8D9CDD5682A6}"/>
                    </a:ext>
                  </a:extLst>
                </p:cNvPr>
                <p:cNvSpPr/>
                <p:nvPr/>
              </p:nvSpPr>
              <p:spPr>
                <a:xfrm>
                  <a:off x="7461404" y="2211233"/>
                  <a:ext cx="31441" cy="157204"/>
                </a:xfrm>
                <a:custGeom>
                  <a:avLst/>
                  <a:gdLst>
                    <a:gd name="connsiteX0" fmla="*/ 15721 w 31441"/>
                    <a:gd name="connsiteY0" fmla="*/ 0 h 157204"/>
                    <a:gd name="connsiteX1" fmla="*/ 0 w 31441"/>
                    <a:gd name="connsiteY1" fmla="*/ 15720 h 157204"/>
                    <a:gd name="connsiteX2" fmla="*/ 0 w 31441"/>
                    <a:gd name="connsiteY2" fmla="*/ 141488 h 157204"/>
                    <a:gd name="connsiteX3" fmla="*/ 15721 w 31441"/>
                    <a:gd name="connsiteY3" fmla="*/ 157204 h 157204"/>
                    <a:gd name="connsiteX4" fmla="*/ 31441 w 31441"/>
                    <a:gd name="connsiteY4" fmla="*/ 141488 h 157204"/>
                    <a:gd name="connsiteX5" fmla="*/ 31441 w 31441"/>
                    <a:gd name="connsiteY5" fmla="*/ 15720 h 157204"/>
                    <a:gd name="connsiteX6" fmla="*/ 15721 w 31441"/>
                    <a:gd name="connsiteY6" fmla="*/ 0 h 15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157204">
                      <a:moveTo>
                        <a:pt x="15721" y="0"/>
                      </a:moveTo>
                      <a:cubicBezTo>
                        <a:pt x="7050" y="0"/>
                        <a:pt x="0" y="7052"/>
                        <a:pt x="0" y="15720"/>
                      </a:cubicBezTo>
                      <a:lnTo>
                        <a:pt x="0" y="141488"/>
                      </a:lnTo>
                      <a:cubicBezTo>
                        <a:pt x="0" y="150156"/>
                        <a:pt x="7050" y="157204"/>
                        <a:pt x="15721" y="157204"/>
                      </a:cubicBezTo>
                      <a:cubicBezTo>
                        <a:pt x="24391" y="157204"/>
                        <a:pt x="31441" y="150156"/>
                        <a:pt x="31441" y="141488"/>
                      </a:cubicBezTo>
                      <a:lnTo>
                        <a:pt x="31441" y="15720"/>
                      </a:lnTo>
                      <a:cubicBezTo>
                        <a:pt x="31441" y="7052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B67F1C9F-46BB-9C3E-EE9D-B5309869256B}"/>
                    </a:ext>
                  </a:extLst>
                </p:cNvPr>
                <p:cNvSpPr/>
                <p:nvPr/>
              </p:nvSpPr>
              <p:spPr>
                <a:xfrm>
                  <a:off x="7461404" y="2588531"/>
                  <a:ext cx="31441" cy="275100"/>
                </a:xfrm>
                <a:custGeom>
                  <a:avLst/>
                  <a:gdLst>
                    <a:gd name="connsiteX0" fmla="*/ 15721 w 31441"/>
                    <a:gd name="connsiteY0" fmla="*/ 0 h 275100"/>
                    <a:gd name="connsiteX1" fmla="*/ 0 w 31441"/>
                    <a:gd name="connsiteY1" fmla="*/ 15716 h 275100"/>
                    <a:gd name="connsiteX2" fmla="*/ 0 w 31441"/>
                    <a:gd name="connsiteY2" fmla="*/ 259385 h 275100"/>
                    <a:gd name="connsiteX3" fmla="*/ 15721 w 31441"/>
                    <a:gd name="connsiteY3" fmla="*/ 275101 h 275100"/>
                    <a:gd name="connsiteX4" fmla="*/ 31441 w 31441"/>
                    <a:gd name="connsiteY4" fmla="*/ 259385 h 275100"/>
                    <a:gd name="connsiteX5" fmla="*/ 31441 w 31441"/>
                    <a:gd name="connsiteY5" fmla="*/ 15716 h 275100"/>
                    <a:gd name="connsiteX6" fmla="*/ 15721 w 31441"/>
                    <a:gd name="connsiteY6" fmla="*/ 0 h 27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275100">
                      <a:moveTo>
                        <a:pt x="15721" y="0"/>
                      </a:moveTo>
                      <a:cubicBezTo>
                        <a:pt x="7050" y="0"/>
                        <a:pt x="0" y="7048"/>
                        <a:pt x="0" y="15716"/>
                      </a:cubicBezTo>
                      <a:lnTo>
                        <a:pt x="0" y="259385"/>
                      </a:lnTo>
                      <a:cubicBezTo>
                        <a:pt x="0" y="268053"/>
                        <a:pt x="7050" y="275101"/>
                        <a:pt x="15721" y="275101"/>
                      </a:cubicBezTo>
                      <a:cubicBezTo>
                        <a:pt x="24391" y="275101"/>
                        <a:pt x="31441" y="268053"/>
                        <a:pt x="31441" y="259385"/>
                      </a:cubicBezTo>
                      <a:lnTo>
                        <a:pt x="31441" y="15716"/>
                      </a:lnTo>
                      <a:cubicBezTo>
                        <a:pt x="31441" y="7048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BECF7141-0334-3656-AF0D-723C248996D6}"/>
                    </a:ext>
                  </a:extLst>
                </p:cNvPr>
                <p:cNvSpPr/>
                <p:nvPr/>
              </p:nvSpPr>
              <p:spPr>
                <a:xfrm>
                  <a:off x="7461404" y="2934374"/>
                  <a:ext cx="31441" cy="275110"/>
                </a:xfrm>
                <a:custGeom>
                  <a:avLst/>
                  <a:gdLst>
                    <a:gd name="connsiteX0" fmla="*/ 15721 w 31441"/>
                    <a:gd name="connsiteY0" fmla="*/ 0 h 275110"/>
                    <a:gd name="connsiteX1" fmla="*/ 0 w 31441"/>
                    <a:gd name="connsiteY1" fmla="*/ 15726 h 275110"/>
                    <a:gd name="connsiteX2" fmla="*/ 0 w 31441"/>
                    <a:gd name="connsiteY2" fmla="*/ 259394 h 275110"/>
                    <a:gd name="connsiteX3" fmla="*/ 15721 w 31441"/>
                    <a:gd name="connsiteY3" fmla="*/ 275111 h 275110"/>
                    <a:gd name="connsiteX4" fmla="*/ 31441 w 31441"/>
                    <a:gd name="connsiteY4" fmla="*/ 259394 h 275110"/>
                    <a:gd name="connsiteX5" fmla="*/ 31441 w 31441"/>
                    <a:gd name="connsiteY5" fmla="*/ 15726 h 275110"/>
                    <a:gd name="connsiteX6" fmla="*/ 15721 w 31441"/>
                    <a:gd name="connsiteY6" fmla="*/ 0 h 275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441" h="275110">
                      <a:moveTo>
                        <a:pt x="15721" y="0"/>
                      </a:moveTo>
                      <a:cubicBezTo>
                        <a:pt x="7050" y="0"/>
                        <a:pt x="0" y="7058"/>
                        <a:pt x="0" y="15726"/>
                      </a:cubicBezTo>
                      <a:lnTo>
                        <a:pt x="0" y="259394"/>
                      </a:lnTo>
                      <a:cubicBezTo>
                        <a:pt x="0" y="268062"/>
                        <a:pt x="7050" y="275111"/>
                        <a:pt x="15721" y="275111"/>
                      </a:cubicBezTo>
                      <a:cubicBezTo>
                        <a:pt x="24391" y="275111"/>
                        <a:pt x="31441" y="268062"/>
                        <a:pt x="31441" y="259394"/>
                      </a:cubicBezTo>
                      <a:lnTo>
                        <a:pt x="31441" y="15726"/>
                      </a:lnTo>
                      <a:cubicBezTo>
                        <a:pt x="31441" y="7058"/>
                        <a:pt x="24391" y="0"/>
                        <a:pt x="15721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FED69A97-85B1-8EE9-2A52-FFC729F38100}"/>
                    </a:ext>
                  </a:extLst>
                </p:cNvPr>
                <p:cNvSpPr/>
                <p:nvPr/>
              </p:nvSpPr>
              <p:spPr>
                <a:xfrm>
                  <a:off x="7748301" y="1350531"/>
                  <a:ext cx="306550" cy="39301"/>
                </a:xfrm>
                <a:custGeom>
                  <a:avLst/>
                  <a:gdLst>
                    <a:gd name="connsiteX0" fmla="*/ 303596 w 306550"/>
                    <a:gd name="connsiteY0" fmla="*/ 0 h 39301"/>
                    <a:gd name="connsiteX1" fmla="*/ 306551 w 306550"/>
                    <a:gd name="connsiteY1" fmla="*/ 2955 h 39301"/>
                    <a:gd name="connsiteX2" fmla="*/ 306551 w 306550"/>
                    <a:gd name="connsiteY2" fmla="*/ 36347 h 39301"/>
                    <a:gd name="connsiteX3" fmla="*/ 303596 w 306550"/>
                    <a:gd name="connsiteY3" fmla="*/ 39301 h 39301"/>
                    <a:gd name="connsiteX4" fmla="*/ 2955 w 306550"/>
                    <a:gd name="connsiteY4" fmla="*/ 39301 h 39301"/>
                    <a:gd name="connsiteX5" fmla="*/ 0 w 306550"/>
                    <a:gd name="connsiteY5" fmla="*/ 36347 h 39301"/>
                    <a:gd name="connsiteX6" fmla="*/ 0 w 306550"/>
                    <a:gd name="connsiteY6" fmla="*/ 2955 h 39301"/>
                    <a:gd name="connsiteX7" fmla="*/ 2955 w 306550"/>
                    <a:gd name="connsiteY7" fmla="*/ 0 h 3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6550" h="39301">
                      <a:moveTo>
                        <a:pt x="303596" y="0"/>
                      </a:moveTo>
                      <a:cubicBezTo>
                        <a:pt x="305228" y="0"/>
                        <a:pt x="306551" y="1323"/>
                        <a:pt x="306551" y="2955"/>
                      </a:cubicBezTo>
                      <a:lnTo>
                        <a:pt x="306551" y="36347"/>
                      </a:lnTo>
                      <a:cubicBezTo>
                        <a:pt x="306551" y="37979"/>
                        <a:pt x="305228" y="39301"/>
                        <a:pt x="303596" y="39301"/>
                      </a:cubicBezTo>
                      <a:lnTo>
                        <a:pt x="2955" y="39301"/>
                      </a:lnTo>
                      <a:cubicBezTo>
                        <a:pt x="1323" y="39301"/>
                        <a:pt x="0" y="37979"/>
                        <a:pt x="0" y="36347"/>
                      </a:cubicBezTo>
                      <a:lnTo>
                        <a:pt x="0" y="2955"/>
                      </a:lnTo>
                      <a:cubicBezTo>
                        <a:pt x="0" y="1323"/>
                        <a:pt x="1323" y="0"/>
                        <a:pt x="2955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384D780D-2D32-E93F-5692-9FFE6AE2C996}"/>
                    </a:ext>
                  </a:extLst>
                </p:cNvPr>
                <p:cNvSpPr/>
                <p:nvPr/>
              </p:nvSpPr>
              <p:spPr>
                <a:xfrm>
                  <a:off x="9040159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AA6D9C90-9127-AFEA-EB18-B65AEFADB0B0}"/>
                    </a:ext>
                  </a:extLst>
                </p:cNvPr>
                <p:cNvSpPr/>
                <p:nvPr/>
              </p:nvSpPr>
              <p:spPr>
                <a:xfrm>
                  <a:off x="9126617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BFA29BA3-2891-3047-BD7E-C73BA06C8863}"/>
                    </a:ext>
                  </a:extLst>
                </p:cNvPr>
                <p:cNvSpPr/>
                <p:nvPr/>
              </p:nvSpPr>
              <p:spPr>
                <a:xfrm>
                  <a:off x="9213085" y="1326950"/>
                  <a:ext cx="62882" cy="62882"/>
                </a:xfrm>
                <a:custGeom>
                  <a:avLst/>
                  <a:gdLst>
                    <a:gd name="connsiteX0" fmla="*/ 62882 w 62882"/>
                    <a:gd name="connsiteY0" fmla="*/ 31441 h 62882"/>
                    <a:gd name="connsiteX1" fmla="*/ 31441 w 62882"/>
                    <a:gd name="connsiteY1" fmla="*/ 62882 h 62882"/>
                    <a:gd name="connsiteX2" fmla="*/ 0 w 62882"/>
                    <a:gd name="connsiteY2" fmla="*/ 31441 h 62882"/>
                    <a:gd name="connsiteX3" fmla="*/ 31441 w 62882"/>
                    <a:gd name="connsiteY3" fmla="*/ 0 h 62882"/>
                    <a:gd name="connsiteX4" fmla="*/ 62882 w 62882"/>
                    <a:gd name="connsiteY4" fmla="*/ 31441 h 6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82" h="62882">
                      <a:moveTo>
                        <a:pt x="62882" y="31441"/>
                      </a:moveTo>
                      <a:cubicBezTo>
                        <a:pt x="62882" y="48806"/>
                        <a:pt x="48806" y="62882"/>
                        <a:pt x="31441" y="62882"/>
                      </a:cubicBezTo>
                      <a:cubicBezTo>
                        <a:pt x="14077" y="62882"/>
                        <a:pt x="0" y="48806"/>
                        <a:pt x="0" y="31441"/>
                      </a:cubicBezTo>
                      <a:cubicBezTo>
                        <a:pt x="0" y="14077"/>
                        <a:pt x="14077" y="0"/>
                        <a:pt x="31441" y="0"/>
                      </a:cubicBezTo>
                      <a:cubicBezTo>
                        <a:pt x="48806" y="0"/>
                        <a:pt x="62882" y="14077"/>
                        <a:pt x="62882" y="3144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AFC9738C-DC54-C061-D477-0493085F9E8F}"/>
                  </a:ext>
                </a:extLst>
              </p:cNvPr>
              <p:cNvSpPr/>
              <p:nvPr/>
            </p:nvSpPr>
            <p:spPr>
              <a:xfrm>
                <a:off x="7972273" y="3467174"/>
                <a:ext cx="1651474" cy="1661767"/>
              </a:xfrm>
              <a:custGeom>
                <a:avLst/>
                <a:gdLst>
                  <a:gd name="connsiteX0" fmla="*/ 1322799 w 1322799"/>
                  <a:gd name="connsiteY0" fmla="*/ 678960 h 1331043"/>
                  <a:gd name="connsiteX1" fmla="*/ 673899 w 1322799"/>
                  <a:gd name="connsiteY1" fmla="*/ 30059 h 1331043"/>
                  <a:gd name="connsiteX2" fmla="*/ 24989 w 1322799"/>
                  <a:gd name="connsiteY2" fmla="*/ 678960 h 1331043"/>
                  <a:gd name="connsiteX3" fmla="*/ 673899 w 1322799"/>
                  <a:gd name="connsiteY3" fmla="*/ 1232619 h 1331043"/>
                  <a:gd name="connsiteX4" fmla="*/ 1322799 w 1322799"/>
                  <a:gd name="connsiteY4" fmla="*/ 678960 h 13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2799" h="1331043">
                    <a:moveTo>
                      <a:pt x="1322799" y="678960"/>
                    </a:moveTo>
                    <a:cubicBezTo>
                      <a:pt x="1322799" y="320582"/>
                      <a:pt x="1019895" y="123433"/>
                      <a:pt x="673899" y="30059"/>
                    </a:cubicBezTo>
                    <a:cubicBezTo>
                      <a:pt x="230291" y="-89660"/>
                      <a:pt x="-94597" y="152589"/>
                      <a:pt x="24989" y="678960"/>
                    </a:cubicBezTo>
                    <a:cubicBezTo>
                      <a:pt x="104390" y="1028432"/>
                      <a:pt x="507412" y="1549983"/>
                      <a:pt x="673899" y="1232619"/>
                    </a:cubicBezTo>
                    <a:cubicBezTo>
                      <a:pt x="864399" y="869460"/>
                      <a:pt x="1322799" y="1037347"/>
                      <a:pt x="1322799" y="678960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grpSp>
            <p:nvGrpSpPr>
              <p:cNvPr id="20" name="图形 27">
                <a:extLst>
                  <a:ext uri="{FF2B5EF4-FFF2-40B4-BE49-F238E27FC236}">
                    <a16:creationId xmlns:a16="http://schemas.microsoft.com/office/drawing/2014/main" id="{E264947F-D06A-DC21-7444-F317E9B1200B}"/>
                  </a:ext>
                </a:extLst>
              </p:cNvPr>
              <p:cNvGrpSpPr/>
              <p:nvPr/>
            </p:nvGrpSpPr>
            <p:grpSpPr>
              <a:xfrm>
                <a:off x="8319683" y="3688845"/>
                <a:ext cx="821227" cy="1022077"/>
                <a:chOff x="8209988" y="3651712"/>
                <a:chExt cx="657787" cy="818664"/>
              </a:xfrm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25011883-707B-9FB7-C94C-1AE37BE112E9}"/>
                    </a:ext>
                  </a:extLst>
                </p:cNvPr>
                <p:cNvSpPr/>
                <p:nvPr/>
              </p:nvSpPr>
              <p:spPr>
                <a:xfrm>
                  <a:off x="8304200" y="3651712"/>
                  <a:ext cx="563575" cy="571014"/>
                </a:xfrm>
                <a:custGeom>
                  <a:avLst/>
                  <a:gdLst>
                    <a:gd name="connsiteX0" fmla="*/ 78391 w 563575"/>
                    <a:gd name="connsiteY0" fmla="*/ 437436 h 571014"/>
                    <a:gd name="connsiteX1" fmla="*/ 0 w 563575"/>
                    <a:gd name="connsiteY1" fmla="*/ 400298 h 571014"/>
                    <a:gd name="connsiteX2" fmla="*/ 74695 w 563575"/>
                    <a:gd name="connsiteY2" fmla="*/ 571014 h 571014"/>
                    <a:gd name="connsiteX3" fmla="*/ 180356 w 563575"/>
                    <a:gd name="connsiteY3" fmla="*/ 417547 h 571014"/>
                    <a:gd name="connsiteX4" fmla="*/ 97507 w 563575"/>
                    <a:gd name="connsiteY4" fmla="*/ 438864 h 571014"/>
                    <a:gd name="connsiteX5" fmla="*/ 560470 w 563575"/>
                    <a:gd name="connsiteY5" fmla="*/ 9039 h 571014"/>
                    <a:gd name="connsiteX6" fmla="*/ 563575 w 563575"/>
                    <a:gd name="connsiteY6" fmla="*/ 0 h 571014"/>
                    <a:gd name="connsiteX7" fmla="*/ 78391 w 563575"/>
                    <a:gd name="connsiteY7" fmla="*/ 437436 h 571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63575" h="571014">
                      <a:moveTo>
                        <a:pt x="78391" y="437436"/>
                      </a:moveTo>
                      <a:lnTo>
                        <a:pt x="0" y="400298"/>
                      </a:lnTo>
                      <a:cubicBezTo>
                        <a:pt x="32156" y="445170"/>
                        <a:pt x="59855" y="515255"/>
                        <a:pt x="74695" y="571014"/>
                      </a:cubicBezTo>
                      <a:cubicBezTo>
                        <a:pt x="99803" y="519074"/>
                        <a:pt x="140284" y="455514"/>
                        <a:pt x="180356" y="417547"/>
                      </a:cubicBezTo>
                      <a:lnTo>
                        <a:pt x="97507" y="438864"/>
                      </a:lnTo>
                      <a:cubicBezTo>
                        <a:pt x="148561" y="188662"/>
                        <a:pt x="340576" y="9039"/>
                        <a:pt x="560470" y="9039"/>
                      </a:cubicBezTo>
                      <a:lnTo>
                        <a:pt x="563575" y="0"/>
                      </a:lnTo>
                      <a:cubicBezTo>
                        <a:pt x="333899" y="0"/>
                        <a:pt x="130521" y="177136"/>
                        <a:pt x="78391" y="437436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FB1B59DE-B536-5445-E9B6-164C117288E7}"/>
                    </a:ext>
                  </a:extLst>
                </p:cNvPr>
                <p:cNvSpPr/>
                <p:nvPr/>
              </p:nvSpPr>
              <p:spPr>
                <a:xfrm>
                  <a:off x="8209988" y="4394176"/>
                  <a:ext cx="571500" cy="76200"/>
                </a:xfrm>
                <a:custGeom>
                  <a:avLst/>
                  <a:gdLst>
                    <a:gd name="connsiteX0" fmla="*/ 533400 w 571500"/>
                    <a:gd name="connsiteY0" fmla="*/ 76200 h 76200"/>
                    <a:gd name="connsiteX1" fmla="*/ 38100 w 571500"/>
                    <a:gd name="connsiteY1" fmla="*/ 76200 h 76200"/>
                    <a:gd name="connsiteX2" fmla="*/ 0 w 571500"/>
                    <a:gd name="connsiteY2" fmla="*/ 38100 h 76200"/>
                    <a:gd name="connsiteX3" fmla="*/ 38100 w 571500"/>
                    <a:gd name="connsiteY3" fmla="*/ 0 h 76200"/>
                    <a:gd name="connsiteX4" fmla="*/ 533400 w 571500"/>
                    <a:gd name="connsiteY4" fmla="*/ 0 h 76200"/>
                    <a:gd name="connsiteX5" fmla="*/ 571500 w 571500"/>
                    <a:gd name="connsiteY5" fmla="*/ 38100 h 76200"/>
                    <a:gd name="connsiteX6" fmla="*/ 533400 w 5715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1500" h="76200">
                      <a:moveTo>
                        <a:pt x="533400" y="76200"/>
                      </a:moveTo>
                      <a:lnTo>
                        <a:pt x="38100" y="76200"/>
                      </a:lnTo>
                      <a:cubicBezTo>
                        <a:pt x="17097" y="76200"/>
                        <a:pt x="0" y="59112"/>
                        <a:pt x="0" y="38100"/>
                      </a:cubicBezTo>
                      <a:cubicBezTo>
                        <a:pt x="0" y="17088"/>
                        <a:pt x="17097" y="0"/>
                        <a:pt x="38100" y="0"/>
                      </a:cubicBezTo>
                      <a:lnTo>
                        <a:pt x="533400" y="0"/>
                      </a:lnTo>
                      <a:cubicBezTo>
                        <a:pt x="554412" y="0"/>
                        <a:pt x="571500" y="17088"/>
                        <a:pt x="571500" y="38100"/>
                      </a:cubicBezTo>
                      <a:cubicBezTo>
                        <a:pt x="571500" y="59112"/>
                        <a:pt x="554412" y="76200"/>
                        <a:pt x="533400" y="76200"/>
                      </a:cubicBezTo>
                      <a:close/>
                    </a:path>
                  </a:pathLst>
                </a:custGeom>
                <a:solidFill>
                  <a:srgbClr val="134B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21" name="图形 27">
                <a:extLst>
                  <a:ext uri="{FF2B5EF4-FFF2-40B4-BE49-F238E27FC236}">
                    <a16:creationId xmlns:a16="http://schemas.microsoft.com/office/drawing/2014/main" id="{98096443-B8B2-90B9-2AD1-D4A7D906592A}"/>
                  </a:ext>
                </a:extLst>
              </p:cNvPr>
              <p:cNvGrpSpPr/>
              <p:nvPr/>
            </p:nvGrpSpPr>
            <p:grpSpPr>
              <a:xfrm>
                <a:off x="7898837" y="2043524"/>
                <a:ext cx="1664834" cy="1664834"/>
                <a:chOff x="7872898" y="2333842"/>
                <a:chExt cx="1333500" cy="1333500"/>
              </a:xfrm>
              <a:solidFill>
                <a:srgbClr val="3F3D56"/>
              </a:solidFill>
            </p:grpSpPr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C745F45A-3817-E482-7E1D-F4CE81893EEB}"/>
                    </a:ext>
                  </a:extLst>
                </p:cNvPr>
                <p:cNvSpPr/>
                <p:nvPr/>
              </p:nvSpPr>
              <p:spPr>
                <a:xfrm>
                  <a:off x="7872898" y="2333842"/>
                  <a:ext cx="1333500" cy="1333500"/>
                </a:xfrm>
                <a:custGeom>
                  <a:avLst/>
                  <a:gdLst>
                    <a:gd name="connsiteX0" fmla="*/ 1333500 w 1333500"/>
                    <a:gd name="connsiteY0" fmla="*/ 161925 h 1333500"/>
                    <a:gd name="connsiteX1" fmla="*/ 1333500 w 1333500"/>
                    <a:gd name="connsiteY1" fmla="*/ 1171575 h 1333500"/>
                    <a:gd name="connsiteX2" fmla="*/ 1171575 w 1333500"/>
                    <a:gd name="connsiteY2" fmla="*/ 1333500 h 1333500"/>
                    <a:gd name="connsiteX3" fmla="*/ 161925 w 1333500"/>
                    <a:gd name="connsiteY3" fmla="*/ 1333500 h 1333500"/>
                    <a:gd name="connsiteX4" fmla="*/ 0 w 1333500"/>
                    <a:gd name="connsiteY4" fmla="*/ 1171575 h 1333500"/>
                    <a:gd name="connsiteX5" fmla="*/ 0 w 1333500"/>
                    <a:gd name="connsiteY5" fmla="*/ 161925 h 1333500"/>
                    <a:gd name="connsiteX6" fmla="*/ 161925 w 1333500"/>
                    <a:gd name="connsiteY6" fmla="*/ 0 h 1333500"/>
                    <a:gd name="connsiteX7" fmla="*/ 1171575 w 1333500"/>
                    <a:gd name="connsiteY7" fmla="*/ 0 h 1333500"/>
                    <a:gd name="connsiteX8" fmla="*/ 1333500 w 1333500"/>
                    <a:gd name="connsiteY8" fmla="*/ 161925 h 1333500"/>
                    <a:gd name="connsiteX9" fmla="*/ 1171575 w 1333500"/>
                    <a:gd name="connsiteY9" fmla="*/ 1314450 h 1333500"/>
                    <a:gd name="connsiteX10" fmla="*/ 1314450 w 1333500"/>
                    <a:gd name="connsiteY10" fmla="*/ 1171575 h 1333500"/>
                    <a:gd name="connsiteX11" fmla="*/ 1314450 w 1333500"/>
                    <a:gd name="connsiteY11" fmla="*/ 662549 h 1333500"/>
                    <a:gd name="connsiteX12" fmla="*/ 670951 w 1333500"/>
                    <a:gd name="connsiteY12" fmla="*/ 19050 h 1333500"/>
                    <a:gd name="connsiteX13" fmla="*/ 161925 w 1333500"/>
                    <a:gd name="connsiteY13" fmla="*/ 19050 h 1333500"/>
                    <a:gd name="connsiteX14" fmla="*/ 19050 w 1333500"/>
                    <a:gd name="connsiteY14" fmla="*/ 161925 h 1333500"/>
                    <a:gd name="connsiteX15" fmla="*/ 19050 w 1333500"/>
                    <a:gd name="connsiteY15" fmla="*/ 1171575 h 1333500"/>
                    <a:gd name="connsiteX16" fmla="*/ 161925 w 1333500"/>
                    <a:gd name="connsiteY16" fmla="*/ 1314450 h 1333500"/>
                    <a:gd name="connsiteX17" fmla="*/ 1171575 w 1333500"/>
                    <a:gd name="connsiteY17" fmla="*/ 1314450 h 1333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33500" h="1333500">
                      <a:moveTo>
                        <a:pt x="1333500" y="161925"/>
                      </a:moveTo>
                      <a:lnTo>
                        <a:pt x="1333500" y="1171575"/>
                      </a:lnTo>
                      <a:cubicBezTo>
                        <a:pt x="1333500" y="1260862"/>
                        <a:pt x="1260862" y="1333500"/>
                        <a:pt x="1171575" y="1333500"/>
                      </a:cubicBezTo>
                      <a:lnTo>
                        <a:pt x="161925" y="1333500"/>
                      </a:lnTo>
                      <a:cubicBezTo>
                        <a:pt x="72638" y="1333500"/>
                        <a:pt x="0" y="1260862"/>
                        <a:pt x="0" y="1171575"/>
                      </a:cubicBezTo>
                      <a:lnTo>
                        <a:pt x="0" y="161925"/>
                      </a:lnTo>
                      <a:cubicBezTo>
                        <a:pt x="0" y="72638"/>
                        <a:pt x="72638" y="0"/>
                        <a:pt x="161925" y="0"/>
                      </a:cubicBezTo>
                      <a:lnTo>
                        <a:pt x="1171575" y="0"/>
                      </a:lnTo>
                      <a:cubicBezTo>
                        <a:pt x="1260862" y="0"/>
                        <a:pt x="1333500" y="72638"/>
                        <a:pt x="1333500" y="161925"/>
                      </a:cubicBezTo>
                      <a:close/>
                      <a:moveTo>
                        <a:pt x="1171575" y="1314450"/>
                      </a:moveTo>
                      <a:cubicBezTo>
                        <a:pt x="1250480" y="1314450"/>
                        <a:pt x="1314450" y="1250490"/>
                        <a:pt x="1314450" y="1171575"/>
                      </a:cubicBezTo>
                      <a:lnTo>
                        <a:pt x="1314450" y="662549"/>
                      </a:lnTo>
                      <a:cubicBezTo>
                        <a:pt x="1314450" y="307162"/>
                        <a:pt x="1026347" y="19050"/>
                        <a:pt x="670951" y="19050"/>
                      </a:cubicBezTo>
                      <a:lnTo>
                        <a:pt x="161925" y="19050"/>
                      </a:lnTo>
                      <a:cubicBezTo>
                        <a:pt x="83020" y="19050"/>
                        <a:pt x="19050" y="83020"/>
                        <a:pt x="19050" y="161925"/>
                      </a:cubicBezTo>
                      <a:lnTo>
                        <a:pt x="19050" y="1171575"/>
                      </a:lnTo>
                      <a:cubicBezTo>
                        <a:pt x="19050" y="1250490"/>
                        <a:pt x="83020" y="1314450"/>
                        <a:pt x="161925" y="1314450"/>
                      </a:cubicBezTo>
                      <a:lnTo>
                        <a:pt x="1171575" y="1314450"/>
                      </a:ln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3" name="图形 27">
                  <a:extLst>
                    <a:ext uri="{FF2B5EF4-FFF2-40B4-BE49-F238E27FC236}">
                      <a16:creationId xmlns:a16="http://schemas.microsoft.com/office/drawing/2014/main" id="{8915A445-86F5-9734-3F02-6C89160C21AB}"/>
                    </a:ext>
                  </a:extLst>
                </p:cNvPr>
                <p:cNvGrpSpPr/>
                <p:nvPr/>
              </p:nvGrpSpPr>
              <p:grpSpPr>
                <a:xfrm>
                  <a:off x="8158286" y="2716395"/>
                  <a:ext cx="705573" cy="785745"/>
                  <a:chOff x="8158286" y="2716395"/>
                  <a:chExt cx="705573" cy="785745"/>
                </a:xfrm>
                <a:solidFill>
                  <a:srgbClr val="3F3D56"/>
                </a:solidFill>
              </p:grpSpPr>
              <p:sp>
                <p:nvSpPr>
                  <p:cNvPr id="24" name="任意多边形: 形状 23">
                    <a:extLst>
                      <a:ext uri="{FF2B5EF4-FFF2-40B4-BE49-F238E27FC236}">
                        <a16:creationId xmlns:a16="http://schemas.microsoft.com/office/drawing/2014/main" id="{B8ABA1D2-306C-F107-41CA-875F347030F6}"/>
                      </a:ext>
                    </a:extLst>
                  </p:cNvPr>
                  <p:cNvSpPr/>
                  <p:nvPr/>
                </p:nvSpPr>
                <p:spPr>
                  <a:xfrm>
                    <a:off x="8333194" y="2716395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90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90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90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90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40938FEE-236D-C078-E513-74C2E97C194D}"/>
                      </a:ext>
                    </a:extLst>
                  </p:cNvPr>
                  <p:cNvSpPr/>
                  <p:nvPr/>
                </p:nvSpPr>
                <p:spPr>
                  <a:xfrm>
                    <a:off x="8333194" y="3034187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89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89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89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89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5BC08F3E-7097-ED80-7ED5-E6D2781055BC}"/>
                      </a:ext>
                    </a:extLst>
                  </p:cNvPr>
                  <p:cNvSpPr/>
                  <p:nvPr/>
                </p:nvSpPr>
                <p:spPr>
                  <a:xfrm>
                    <a:off x="8171269" y="3472337"/>
                    <a:ext cx="355758" cy="29803"/>
                  </a:xfrm>
                  <a:custGeom>
                    <a:avLst/>
                    <a:gdLst>
                      <a:gd name="connsiteX0" fmla="*/ 340852 w 355758"/>
                      <a:gd name="connsiteY0" fmla="*/ 29804 h 29803"/>
                      <a:gd name="connsiteX1" fmla="*/ 14907 w 355758"/>
                      <a:gd name="connsiteY1" fmla="*/ 29804 h 29803"/>
                      <a:gd name="connsiteX2" fmla="*/ 0 w 355758"/>
                      <a:gd name="connsiteY2" fmla="*/ 14897 h 29803"/>
                      <a:gd name="connsiteX3" fmla="*/ 14907 w 355758"/>
                      <a:gd name="connsiteY3" fmla="*/ 0 h 29803"/>
                      <a:gd name="connsiteX4" fmla="*/ 340852 w 355758"/>
                      <a:gd name="connsiteY4" fmla="*/ 0 h 29803"/>
                      <a:gd name="connsiteX5" fmla="*/ 355759 w 355758"/>
                      <a:gd name="connsiteY5" fmla="*/ 14897 h 29803"/>
                      <a:gd name="connsiteX6" fmla="*/ 340852 w 355758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5758" h="29803">
                        <a:moveTo>
                          <a:pt x="340852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89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340852" y="0"/>
                        </a:lnTo>
                        <a:cubicBezTo>
                          <a:pt x="349072" y="0"/>
                          <a:pt x="355759" y="6687"/>
                          <a:pt x="355759" y="14897"/>
                        </a:cubicBezTo>
                        <a:cubicBezTo>
                          <a:pt x="355759" y="23117"/>
                          <a:pt x="349072" y="29804"/>
                          <a:pt x="340852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F1650631-C973-60B8-9DC5-581D8341CC6C}"/>
                      </a:ext>
                    </a:extLst>
                  </p:cNvPr>
                  <p:cNvSpPr/>
                  <p:nvPr/>
                </p:nvSpPr>
                <p:spPr>
                  <a:xfrm>
                    <a:off x="8158286" y="2875395"/>
                    <a:ext cx="705573" cy="29803"/>
                  </a:xfrm>
                  <a:custGeom>
                    <a:avLst/>
                    <a:gdLst>
                      <a:gd name="connsiteX0" fmla="*/ 690677 w 705573"/>
                      <a:gd name="connsiteY0" fmla="*/ 29804 h 29803"/>
                      <a:gd name="connsiteX1" fmla="*/ 14907 w 705573"/>
                      <a:gd name="connsiteY1" fmla="*/ 29804 h 29803"/>
                      <a:gd name="connsiteX2" fmla="*/ 0 w 705573"/>
                      <a:gd name="connsiteY2" fmla="*/ 14907 h 29803"/>
                      <a:gd name="connsiteX3" fmla="*/ 14907 w 705573"/>
                      <a:gd name="connsiteY3" fmla="*/ 0 h 29803"/>
                      <a:gd name="connsiteX4" fmla="*/ 690677 w 705573"/>
                      <a:gd name="connsiteY4" fmla="*/ 0 h 29803"/>
                      <a:gd name="connsiteX5" fmla="*/ 705574 w 705573"/>
                      <a:gd name="connsiteY5" fmla="*/ 14907 h 29803"/>
                      <a:gd name="connsiteX6" fmla="*/ 690677 w 705573"/>
                      <a:gd name="connsiteY6" fmla="*/ 29804 h 29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573" h="29803">
                        <a:moveTo>
                          <a:pt x="690677" y="29804"/>
                        </a:moveTo>
                        <a:lnTo>
                          <a:pt x="14907" y="29804"/>
                        </a:lnTo>
                        <a:cubicBezTo>
                          <a:pt x="6687" y="29804"/>
                          <a:pt x="0" y="23117"/>
                          <a:pt x="0" y="14907"/>
                        </a:cubicBezTo>
                        <a:cubicBezTo>
                          <a:pt x="0" y="6687"/>
                          <a:pt x="6687" y="0"/>
                          <a:pt x="14907" y="0"/>
                        </a:cubicBezTo>
                        <a:lnTo>
                          <a:pt x="690677" y="0"/>
                        </a:lnTo>
                        <a:cubicBezTo>
                          <a:pt x="698887" y="0"/>
                          <a:pt x="705574" y="6687"/>
                          <a:pt x="705574" y="14907"/>
                        </a:cubicBezTo>
                        <a:cubicBezTo>
                          <a:pt x="705574" y="23117"/>
                          <a:pt x="698887" y="29804"/>
                          <a:pt x="690677" y="29804"/>
                        </a:cubicBezTo>
                        <a:close/>
                      </a:path>
                    </a:pathLst>
                  </a:custGeom>
                  <a:solidFill>
                    <a:srgbClr val="3F3D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思源黑体 CN Bold" panose="020B0800000000000000" pitchFamily="34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7506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67466BB-2402-00D8-FA01-03245690B125}"/>
              </a:ext>
            </a:extLst>
          </p:cNvPr>
          <p:cNvSpPr/>
          <p:nvPr/>
        </p:nvSpPr>
        <p:spPr>
          <a:xfrm>
            <a:off x="5060562" y="4622027"/>
            <a:ext cx="7131438" cy="2098014"/>
          </a:xfrm>
          <a:custGeom>
            <a:avLst/>
            <a:gdLst>
              <a:gd name="connsiteX0" fmla="*/ 1049007 w 7131438"/>
              <a:gd name="connsiteY0" fmla="*/ 0 h 2098014"/>
              <a:gd name="connsiteX1" fmla="*/ 7131438 w 7131438"/>
              <a:gd name="connsiteY1" fmla="*/ 0 h 2098014"/>
              <a:gd name="connsiteX2" fmla="*/ 7131438 w 7131438"/>
              <a:gd name="connsiteY2" fmla="*/ 2098014 h 2098014"/>
              <a:gd name="connsiteX3" fmla="*/ 1049007 w 7131438"/>
              <a:gd name="connsiteY3" fmla="*/ 2098014 h 2098014"/>
              <a:gd name="connsiteX4" fmla="*/ 0 w 7131438"/>
              <a:gd name="connsiteY4" fmla="*/ 1049007 h 2098014"/>
              <a:gd name="connsiteX5" fmla="*/ 1049007 w 7131438"/>
              <a:gd name="connsiteY5" fmla="*/ 0 h 209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1438" h="2098014">
                <a:moveTo>
                  <a:pt x="1049007" y="0"/>
                </a:moveTo>
                <a:lnTo>
                  <a:pt x="7131438" y="0"/>
                </a:lnTo>
                <a:lnTo>
                  <a:pt x="7131438" y="2098014"/>
                </a:lnTo>
                <a:lnTo>
                  <a:pt x="1049007" y="2098014"/>
                </a:lnTo>
                <a:cubicBezTo>
                  <a:pt x="469656" y="2098014"/>
                  <a:pt x="0" y="1628358"/>
                  <a:pt x="0" y="1049007"/>
                </a:cubicBezTo>
                <a:cubicBezTo>
                  <a:pt x="0" y="469656"/>
                  <a:pt x="469656" y="0"/>
                  <a:pt x="10490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66EF5C8-9F6C-74E3-8152-10C77E93E085}"/>
              </a:ext>
            </a:extLst>
          </p:cNvPr>
          <p:cNvSpPr/>
          <p:nvPr/>
        </p:nvSpPr>
        <p:spPr>
          <a:xfrm flipH="1" flipV="1">
            <a:off x="778211" y="291828"/>
            <a:ext cx="11413787" cy="3984883"/>
          </a:xfrm>
          <a:custGeom>
            <a:avLst/>
            <a:gdLst>
              <a:gd name="connsiteX0" fmla="*/ 0 w 11413787"/>
              <a:gd name="connsiteY0" fmla="*/ 220858 h 3287949"/>
              <a:gd name="connsiteX1" fmla="*/ 0 w 11413787"/>
              <a:gd name="connsiteY1" fmla="*/ 0 h 3287949"/>
              <a:gd name="connsiteX2" fmla="*/ 218705 w 11413787"/>
              <a:gd name="connsiteY2" fmla="*/ 0 h 3287949"/>
              <a:gd name="connsiteX3" fmla="*/ 0 w 11413787"/>
              <a:gd name="connsiteY3" fmla="*/ 220858 h 3287949"/>
              <a:gd name="connsiteX4" fmla="*/ 7018492 w 11413787"/>
              <a:gd name="connsiteY4" fmla="*/ 3287949 h 3287949"/>
              <a:gd name="connsiteX5" fmla="*/ 19277 w 11413787"/>
              <a:gd name="connsiteY5" fmla="*/ 3287949 h 3287949"/>
              <a:gd name="connsiteX6" fmla="*/ 19277 w 11413787"/>
              <a:gd name="connsiteY6" fmla="*/ 1534811 h 3287949"/>
              <a:gd name="connsiteX7" fmla="*/ 1519846 w 11413787"/>
              <a:gd name="connsiteY7" fmla="*/ 19467 h 3287949"/>
              <a:gd name="connsiteX8" fmla="*/ 4398804 w 11413787"/>
              <a:gd name="connsiteY8" fmla="*/ 15928 h 3287949"/>
              <a:gd name="connsiteX9" fmla="*/ 4395296 w 11413787"/>
              <a:gd name="connsiteY9" fmla="*/ 0 h 3287949"/>
              <a:gd name="connsiteX10" fmla="*/ 10865785 w 11413787"/>
              <a:gd name="connsiteY10" fmla="*/ 0 h 3287949"/>
              <a:gd name="connsiteX11" fmla="*/ 11370722 w 11413787"/>
              <a:gd name="connsiteY11" fmla="*/ 334695 h 3287949"/>
              <a:gd name="connsiteX12" fmla="*/ 11394510 w 11413787"/>
              <a:gd name="connsiteY12" fmla="*/ 411326 h 3287949"/>
              <a:gd name="connsiteX13" fmla="*/ 11394510 w 11413787"/>
              <a:gd name="connsiteY13" fmla="*/ 1753138 h 3287949"/>
              <a:gd name="connsiteX14" fmla="*/ 9893941 w 11413787"/>
              <a:gd name="connsiteY14" fmla="*/ 3268482 h 3287949"/>
              <a:gd name="connsiteX15" fmla="*/ 7014983 w 11413787"/>
              <a:gd name="connsiteY15" fmla="*/ 3272021 h 3287949"/>
              <a:gd name="connsiteX16" fmla="*/ 11413787 w 11413787"/>
              <a:gd name="connsiteY16" fmla="*/ 3287949 h 3287949"/>
              <a:gd name="connsiteX17" fmla="*/ 11195082 w 11413787"/>
              <a:gd name="connsiteY17" fmla="*/ 3287949 h 3287949"/>
              <a:gd name="connsiteX18" fmla="*/ 11413787 w 11413787"/>
              <a:gd name="connsiteY18" fmla="*/ 3067091 h 32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3787" h="3287949">
                <a:moveTo>
                  <a:pt x="0" y="220858"/>
                </a:moveTo>
                <a:lnTo>
                  <a:pt x="0" y="0"/>
                </a:lnTo>
                <a:lnTo>
                  <a:pt x="218705" y="0"/>
                </a:lnTo>
                <a:cubicBezTo>
                  <a:pt x="97918" y="0"/>
                  <a:pt x="0" y="98882"/>
                  <a:pt x="0" y="220858"/>
                </a:cubicBezTo>
                <a:close/>
                <a:moveTo>
                  <a:pt x="7018492" y="3287949"/>
                </a:moveTo>
                <a:lnTo>
                  <a:pt x="19277" y="3287949"/>
                </a:lnTo>
                <a:lnTo>
                  <a:pt x="19277" y="1534811"/>
                </a:lnTo>
                <a:cubicBezTo>
                  <a:pt x="19277" y="697907"/>
                  <a:pt x="691101" y="19467"/>
                  <a:pt x="1519846" y="19467"/>
                </a:cubicBezTo>
                <a:lnTo>
                  <a:pt x="4398804" y="15928"/>
                </a:lnTo>
                <a:lnTo>
                  <a:pt x="4395296" y="0"/>
                </a:lnTo>
                <a:lnTo>
                  <a:pt x="10865785" y="0"/>
                </a:lnTo>
                <a:cubicBezTo>
                  <a:pt x="11092775" y="0"/>
                  <a:pt x="11287531" y="138009"/>
                  <a:pt x="11370722" y="334695"/>
                </a:cubicBezTo>
                <a:lnTo>
                  <a:pt x="11394510" y="411326"/>
                </a:lnTo>
                <a:lnTo>
                  <a:pt x="11394510" y="1753138"/>
                </a:lnTo>
                <a:cubicBezTo>
                  <a:pt x="11394510" y="2590042"/>
                  <a:pt x="10722686" y="3268482"/>
                  <a:pt x="9893941" y="3268482"/>
                </a:cubicBezTo>
                <a:lnTo>
                  <a:pt x="7014983" y="3272021"/>
                </a:lnTo>
                <a:close/>
                <a:moveTo>
                  <a:pt x="11413787" y="3287949"/>
                </a:moveTo>
                <a:lnTo>
                  <a:pt x="11195082" y="3287949"/>
                </a:lnTo>
                <a:cubicBezTo>
                  <a:pt x="11315869" y="3287949"/>
                  <a:pt x="11413787" y="3189067"/>
                  <a:pt x="11413787" y="306709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71AF0CE-8B41-ECC8-93F0-9BA514064E30}"/>
              </a:ext>
            </a:extLst>
          </p:cNvPr>
          <p:cNvGrpSpPr/>
          <p:nvPr/>
        </p:nvGrpSpPr>
        <p:grpSpPr>
          <a:xfrm>
            <a:off x="288283" y="291830"/>
            <a:ext cx="5464816" cy="6157778"/>
            <a:chOff x="288283" y="291830"/>
            <a:chExt cx="5464816" cy="6157778"/>
          </a:xfrm>
        </p:grpSpPr>
        <p:grpSp>
          <p:nvGrpSpPr>
            <p:cNvPr id="10" name="图形 7">
              <a:extLst>
                <a:ext uri="{FF2B5EF4-FFF2-40B4-BE49-F238E27FC236}">
                  <a16:creationId xmlns:a16="http://schemas.microsoft.com/office/drawing/2014/main" id="{53514606-19CE-EE40-C1C1-C4DEFDD75D70}"/>
                </a:ext>
              </a:extLst>
            </p:cNvPr>
            <p:cNvGrpSpPr/>
            <p:nvPr/>
          </p:nvGrpSpPr>
          <p:grpSpPr>
            <a:xfrm>
              <a:off x="1589236" y="6015907"/>
              <a:ext cx="419100" cy="419100"/>
              <a:chOff x="1589236" y="6015907"/>
              <a:chExt cx="419100" cy="419100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7CD4687A-C743-AD4C-4680-14680C52CE83}"/>
                  </a:ext>
                </a:extLst>
              </p:cNvPr>
              <p:cNvSpPr/>
              <p:nvPr/>
            </p:nvSpPr>
            <p:spPr>
              <a:xfrm>
                <a:off x="1589236" y="6015907"/>
                <a:ext cx="419100" cy="419100"/>
              </a:xfrm>
              <a:custGeom>
                <a:avLst/>
                <a:gdLst>
                  <a:gd name="connsiteX0" fmla="*/ 419100 w 419100"/>
                  <a:gd name="connsiteY0" fmla="*/ 209550 h 419100"/>
                  <a:gd name="connsiteX1" fmla="*/ 209550 w 419100"/>
                  <a:gd name="connsiteY1" fmla="*/ 419100 h 419100"/>
                  <a:gd name="connsiteX2" fmla="*/ 0 w 419100"/>
                  <a:gd name="connsiteY2" fmla="*/ 209550 h 419100"/>
                  <a:gd name="connsiteX3" fmla="*/ 209550 w 419100"/>
                  <a:gd name="connsiteY3" fmla="*/ 0 h 419100"/>
                  <a:gd name="connsiteX4" fmla="*/ 419100 w 419100"/>
                  <a:gd name="connsiteY4" fmla="*/ 20955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100" h="419100">
                    <a:moveTo>
                      <a:pt x="419100" y="209550"/>
                    </a:moveTo>
                    <a:cubicBezTo>
                      <a:pt x="419100" y="325281"/>
                      <a:pt x="325281" y="419100"/>
                      <a:pt x="209550" y="419100"/>
                    </a:cubicBezTo>
                    <a:cubicBezTo>
                      <a:pt x="93819" y="419100"/>
                      <a:pt x="0" y="325281"/>
                      <a:pt x="0" y="209550"/>
                    </a:cubicBezTo>
                    <a:cubicBezTo>
                      <a:pt x="0" y="93819"/>
                      <a:pt x="93819" y="0"/>
                      <a:pt x="209550" y="0"/>
                    </a:cubicBezTo>
                    <a:cubicBezTo>
                      <a:pt x="325281" y="0"/>
                      <a:pt x="419100" y="93819"/>
                      <a:pt x="419100" y="209550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8D244514-C7A0-E62D-13A8-9791E1FC4A30}"/>
                  </a:ext>
                </a:extLst>
              </p:cNvPr>
              <p:cNvSpPr/>
              <p:nvPr/>
            </p:nvSpPr>
            <p:spPr>
              <a:xfrm>
                <a:off x="1727348" y="6137431"/>
                <a:ext cx="189788" cy="194019"/>
              </a:xfrm>
              <a:custGeom>
                <a:avLst/>
                <a:gdLst>
                  <a:gd name="connsiteX0" fmla="*/ 21365 w 189788"/>
                  <a:gd name="connsiteY0" fmla="*/ 194020 h 194019"/>
                  <a:gd name="connsiteX1" fmla="*/ 9820 w 189788"/>
                  <a:gd name="connsiteY1" fmla="*/ 190610 h 194019"/>
                  <a:gd name="connsiteX2" fmla="*/ 0 w 189788"/>
                  <a:gd name="connsiteY2" fmla="*/ 172617 h 194019"/>
                  <a:gd name="connsiteX3" fmla="*/ 0 w 189788"/>
                  <a:gd name="connsiteY3" fmla="*/ 21407 h 194019"/>
                  <a:gd name="connsiteX4" fmla="*/ 10649 w 189788"/>
                  <a:gd name="connsiteY4" fmla="*/ 2920 h 194019"/>
                  <a:gd name="connsiteX5" fmla="*/ 31995 w 189788"/>
                  <a:gd name="connsiteY5" fmla="*/ 2853 h 194019"/>
                  <a:gd name="connsiteX6" fmla="*/ 179013 w 189788"/>
                  <a:gd name="connsiteY6" fmla="*/ 86854 h 194019"/>
                  <a:gd name="connsiteX7" fmla="*/ 189767 w 189788"/>
                  <a:gd name="connsiteY7" fmla="*/ 106399 h 194019"/>
                  <a:gd name="connsiteX8" fmla="*/ 177289 w 189788"/>
                  <a:gd name="connsiteY8" fmla="*/ 124878 h 194019"/>
                  <a:gd name="connsiteX9" fmla="*/ 30271 w 189788"/>
                  <a:gd name="connsiteY9" fmla="*/ 192067 h 194019"/>
                  <a:gd name="connsiteX10" fmla="*/ 21365 w 189788"/>
                  <a:gd name="connsiteY10" fmla="*/ 194020 h 19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788" h="194019">
                    <a:moveTo>
                      <a:pt x="21365" y="194020"/>
                    </a:moveTo>
                    <a:cubicBezTo>
                      <a:pt x="17345" y="194020"/>
                      <a:pt x="13345" y="192867"/>
                      <a:pt x="9820" y="190610"/>
                    </a:cubicBezTo>
                    <a:cubicBezTo>
                      <a:pt x="3667" y="186657"/>
                      <a:pt x="0" y="179932"/>
                      <a:pt x="0" y="172617"/>
                    </a:cubicBezTo>
                    <a:lnTo>
                      <a:pt x="0" y="21407"/>
                    </a:lnTo>
                    <a:cubicBezTo>
                      <a:pt x="0" y="13702"/>
                      <a:pt x="3982" y="6787"/>
                      <a:pt x="10649" y="2920"/>
                    </a:cubicBezTo>
                    <a:cubicBezTo>
                      <a:pt x="17326" y="-948"/>
                      <a:pt x="25298" y="-976"/>
                      <a:pt x="31995" y="2853"/>
                    </a:cubicBezTo>
                    <a:lnTo>
                      <a:pt x="179013" y="86854"/>
                    </a:lnTo>
                    <a:cubicBezTo>
                      <a:pt x="186004" y="90854"/>
                      <a:pt x="190129" y="98350"/>
                      <a:pt x="189767" y="106399"/>
                    </a:cubicBezTo>
                    <a:cubicBezTo>
                      <a:pt x="189395" y="114448"/>
                      <a:pt x="184614" y="121525"/>
                      <a:pt x="177289" y="124878"/>
                    </a:cubicBezTo>
                    <a:lnTo>
                      <a:pt x="30271" y="192067"/>
                    </a:lnTo>
                    <a:cubicBezTo>
                      <a:pt x="27423" y="193372"/>
                      <a:pt x="24394" y="194020"/>
                      <a:pt x="21365" y="1940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13" name="图形 7">
              <a:extLst>
                <a:ext uri="{FF2B5EF4-FFF2-40B4-BE49-F238E27FC236}">
                  <a16:creationId xmlns:a16="http://schemas.microsoft.com/office/drawing/2014/main" id="{B0967827-7C98-4EB2-7B9D-06C5E378BA6C}"/>
                </a:ext>
              </a:extLst>
            </p:cNvPr>
            <p:cNvGrpSpPr/>
            <p:nvPr/>
          </p:nvGrpSpPr>
          <p:grpSpPr>
            <a:xfrm>
              <a:off x="309618" y="5486524"/>
              <a:ext cx="3864007" cy="963084"/>
              <a:chOff x="309618" y="5486524"/>
              <a:chExt cx="3864007" cy="963084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9B2DCEA-DEB3-A62C-1771-B984A5564D3B}"/>
                  </a:ext>
                </a:extLst>
              </p:cNvPr>
              <p:cNvSpPr/>
              <p:nvPr/>
            </p:nvSpPr>
            <p:spPr>
              <a:xfrm>
                <a:off x="3555329" y="5486524"/>
                <a:ext cx="531708" cy="947863"/>
              </a:xfrm>
              <a:custGeom>
                <a:avLst/>
                <a:gdLst>
                  <a:gd name="connsiteX0" fmla="*/ 14897 w 531708"/>
                  <a:gd name="connsiteY0" fmla="*/ 794616 h 947863"/>
                  <a:gd name="connsiteX1" fmla="*/ 30556 w 531708"/>
                  <a:gd name="connsiteY1" fmla="*/ 757154 h 947863"/>
                  <a:gd name="connsiteX2" fmla="*/ 29080 w 531708"/>
                  <a:gd name="connsiteY2" fmla="*/ 751258 h 947863"/>
                  <a:gd name="connsiteX3" fmla="*/ 29670 w 531708"/>
                  <a:gd name="connsiteY3" fmla="*/ 749848 h 947863"/>
                  <a:gd name="connsiteX4" fmla="*/ 136741 w 531708"/>
                  <a:gd name="connsiteY4" fmla="*/ 750248 h 947863"/>
                  <a:gd name="connsiteX5" fmla="*/ 182042 w 531708"/>
                  <a:gd name="connsiteY5" fmla="*/ 879274 h 947863"/>
                  <a:gd name="connsiteX6" fmla="*/ 179022 w 531708"/>
                  <a:gd name="connsiteY6" fmla="*/ 938329 h 947863"/>
                  <a:gd name="connsiteX7" fmla="*/ 241659 w 531708"/>
                  <a:gd name="connsiteY7" fmla="*/ 652388 h 947863"/>
                  <a:gd name="connsiteX8" fmla="*/ 237534 w 531708"/>
                  <a:gd name="connsiteY8" fmla="*/ 578255 h 947863"/>
                  <a:gd name="connsiteX9" fmla="*/ 228057 w 531708"/>
                  <a:gd name="connsiteY9" fmla="*/ 518143 h 947863"/>
                  <a:gd name="connsiteX10" fmla="*/ 89945 w 531708"/>
                  <a:gd name="connsiteY10" fmla="*/ 222973 h 947863"/>
                  <a:gd name="connsiteX11" fmla="*/ 12859 w 531708"/>
                  <a:gd name="connsiteY11" fmla="*/ 142991 h 947863"/>
                  <a:gd name="connsiteX12" fmla="*/ 0 w 531708"/>
                  <a:gd name="connsiteY12" fmla="*/ 104358 h 947863"/>
                  <a:gd name="connsiteX13" fmla="*/ 11325 w 531708"/>
                  <a:gd name="connsiteY13" fmla="*/ 44188 h 947863"/>
                  <a:gd name="connsiteX14" fmla="*/ 31623 w 531708"/>
                  <a:gd name="connsiteY14" fmla="*/ 24567 h 947863"/>
                  <a:gd name="connsiteX15" fmla="*/ 119596 w 531708"/>
                  <a:gd name="connsiteY15" fmla="*/ 45113 h 947863"/>
                  <a:gd name="connsiteX16" fmla="*/ 136884 w 531708"/>
                  <a:gd name="connsiteY16" fmla="*/ 138810 h 947863"/>
                  <a:gd name="connsiteX17" fmla="*/ 102556 w 531708"/>
                  <a:gd name="connsiteY17" fmla="*/ 215343 h 947863"/>
                  <a:gd name="connsiteX18" fmla="*/ 107232 w 531708"/>
                  <a:gd name="connsiteY18" fmla="*/ 221182 h 947863"/>
                  <a:gd name="connsiteX19" fmla="*/ 180394 w 531708"/>
                  <a:gd name="connsiteY19" fmla="*/ 337092 h 947863"/>
                  <a:gd name="connsiteX20" fmla="*/ 197786 w 531708"/>
                  <a:gd name="connsiteY20" fmla="*/ 201741 h 947863"/>
                  <a:gd name="connsiteX21" fmla="*/ 273139 w 531708"/>
                  <a:gd name="connsiteY21" fmla="*/ 93014 h 947863"/>
                  <a:gd name="connsiteX22" fmla="*/ 379666 w 531708"/>
                  <a:gd name="connsiteY22" fmla="*/ 122389 h 947863"/>
                  <a:gd name="connsiteX23" fmla="*/ 379828 w 531708"/>
                  <a:gd name="connsiteY23" fmla="*/ 123922 h 947863"/>
                  <a:gd name="connsiteX24" fmla="*/ 367846 w 531708"/>
                  <a:gd name="connsiteY24" fmla="*/ 131257 h 947863"/>
                  <a:gd name="connsiteX25" fmla="*/ 379666 w 531708"/>
                  <a:gd name="connsiteY25" fmla="*/ 184606 h 947863"/>
                  <a:gd name="connsiteX26" fmla="*/ 380257 w 531708"/>
                  <a:gd name="connsiteY26" fmla="*/ 184701 h 947863"/>
                  <a:gd name="connsiteX27" fmla="*/ 372570 w 531708"/>
                  <a:gd name="connsiteY27" fmla="*/ 228326 h 947863"/>
                  <a:gd name="connsiteX28" fmla="*/ 223018 w 531708"/>
                  <a:gd name="connsiteY28" fmla="*/ 416578 h 947863"/>
                  <a:gd name="connsiteX29" fmla="*/ 215875 w 531708"/>
                  <a:gd name="connsiteY29" fmla="*/ 420207 h 947863"/>
                  <a:gd name="connsiteX30" fmla="*/ 242211 w 531708"/>
                  <a:gd name="connsiteY30" fmla="*/ 515257 h 947863"/>
                  <a:gd name="connsiteX31" fmla="*/ 254393 w 531708"/>
                  <a:gd name="connsiteY31" fmla="*/ 601448 h 947863"/>
                  <a:gd name="connsiteX32" fmla="*/ 253898 w 531708"/>
                  <a:gd name="connsiteY32" fmla="*/ 711014 h 947863"/>
                  <a:gd name="connsiteX33" fmla="*/ 254079 w 531708"/>
                  <a:gd name="connsiteY33" fmla="*/ 709719 h 947863"/>
                  <a:gd name="connsiteX34" fmla="*/ 315296 w 531708"/>
                  <a:gd name="connsiteY34" fmla="*/ 606182 h 947863"/>
                  <a:gd name="connsiteX35" fmla="*/ 479774 w 531708"/>
                  <a:gd name="connsiteY35" fmla="*/ 522134 h 947863"/>
                  <a:gd name="connsiteX36" fmla="*/ 531314 w 531708"/>
                  <a:gd name="connsiteY36" fmla="*/ 554872 h 947863"/>
                  <a:gd name="connsiteX37" fmla="*/ 531114 w 531708"/>
                  <a:gd name="connsiteY37" fmla="*/ 556224 h 947863"/>
                  <a:gd name="connsiteX38" fmla="*/ 509025 w 531708"/>
                  <a:gd name="connsiteY38" fmla="*/ 566873 h 947863"/>
                  <a:gd name="connsiteX39" fmla="*/ 497033 w 531708"/>
                  <a:gd name="connsiteY39" fmla="*/ 574207 h 947863"/>
                  <a:gd name="connsiteX40" fmla="*/ 508854 w 531708"/>
                  <a:gd name="connsiteY40" fmla="*/ 627557 h 947863"/>
                  <a:gd name="connsiteX41" fmla="*/ 509454 w 531708"/>
                  <a:gd name="connsiteY41" fmla="*/ 627652 h 947863"/>
                  <a:gd name="connsiteX42" fmla="*/ 510683 w 531708"/>
                  <a:gd name="connsiteY42" fmla="*/ 627833 h 947863"/>
                  <a:gd name="connsiteX43" fmla="*/ 456981 w 531708"/>
                  <a:gd name="connsiteY43" fmla="*/ 711939 h 947863"/>
                  <a:gd name="connsiteX44" fmla="*/ 238944 w 531708"/>
                  <a:gd name="connsiteY44" fmla="*/ 807598 h 947863"/>
                  <a:gd name="connsiteX45" fmla="*/ 238887 w 531708"/>
                  <a:gd name="connsiteY45" fmla="*/ 807598 h 947863"/>
                  <a:gd name="connsiteX46" fmla="*/ 190843 w 531708"/>
                  <a:gd name="connsiteY46" fmla="*/ 947863 h 947863"/>
                  <a:gd name="connsiteX47" fmla="*/ 19193 w 531708"/>
                  <a:gd name="connsiteY47" fmla="*/ 947863 h 947863"/>
                  <a:gd name="connsiteX48" fmla="*/ 17469 w 531708"/>
                  <a:gd name="connsiteY48" fmla="*/ 942082 h 947863"/>
                  <a:gd name="connsiteX49" fmla="*/ 64970 w 531708"/>
                  <a:gd name="connsiteY49" fmla="*/ 939253 h 947863"/>
                  <a:gd name="connsiteX50" fmla="*/ 26765 w 531708"/>
                  <a:gd name="connsiteY50" fmla="*/ 892256 h 947863"/>
                  <a:gd name="connsiteX51" fmla="*/ 25965 w 531708"/>
                  <a:gd name="connsiteY51" fmla="*/ 891332 h 947863"/>
                  <a:gd name="connsiteX52" fmla="*/ 6525 w 531708"/>
                  <a:gd name="connsiteY52" fmla="*/ 867396 h 947863"/>
                  <a:gd name="connsiteX53" fmla="*/ 6515 w 531708"/>
                  <a:gd name="connsiteY53" fmla="*/ 867387 h 947863"/>
                  <a:gd name="connsiteX54" fmla="*/ 14887 w 531708"/>
                  <a:gd name="connsiteY54" fmla="*/ 794616 h 947863"/>
                  <a:gd name="connsiteX55" fmla="*/ 14897 w 531708"/>
                  <a:gd name="connsiteY55" fmla="*/ 794616 h 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31708" h="947863">
                    <a:moveTo>
                      <a:pt x="14897" y="794616"/>
                    </a:moveTo>
                    <a:cubicBezTo>
                      <a:pt x="34576" y="795844"/>
                      <a:pt x="45444" y="771403"/>
                      <a:pt x="30556" y="757154"/>
                    </a:cubicBezTo>
                    <a:lnTo>
                      <a:pt x="29080" y="751258"/>
                    </a:lnTo>
                    <a:cubicBezTo>
                      <a:pt x="29270" y="750791"/>
                      <a:pt x="29470" y="750324"/>
                      <a:pt x="29670" y="749848"/>
                    </a:cubicBezTo>
                    <a:cubicBezTo>
                      <a:pt x="49568" y="702395"/>
                      <a:pt x="117015" y="702728"/>
                      <a:pt x="136741" y="750248"/>
                    </a:cubicBezTo>
                    <a:cubicBezTo>
                      <a:pt x="154257" y="792425"/>
                      <a:pt x="176555" y="834678"/>
                      <a:pt x="182042" y="879274"/>
                    </a:cubicBezTo>
                    <a:cubicBezTo>
                      <a:pt x="184499" y="898962"/>
                      <a:pt x="183394" y="919012"/>
                      <a:pt x="179022" y="938329"/>
                    </a:cubicBezTo>
                    <a:cubicBezTo>
                      <a:pt x="220056" y="848698"/>
                      <a:pt x="241659" y="750820"/>
                      <a:pt x="241659" y="652388"/>
                    </a:cubicBezTo>
                    <a:cubicBezTo>
                      <a:pt x="241659" y="627652"/>
                      <a:pt x="240297" y="602925"/>
                      <a:pt x="237534" y="578255"/>
                    </a:cubicBezTo>
                    <a:cubicBezTo>
                      <a:pt x="235258" y="558072"/>
                      <a:pt x="232115" y="538012"/>
                      <a:pt x="228057" y="518143"/>
                    </a:cubicBezTo>
                    <a:cubicBezTo>
                      <a:pt x="206092" y="410729"/>
                      <a:pt x="158544" y="308422"/>
                      <a:pt x="89945" y="222973"/>
                    </a:cubicBezTo>
                    <a:cubicBezTo>
                      <a:pt x="56969" y="204942"/>
                      <a:pt x="29470" y="176767"/>
                      <a:pt x="12859" y="142991"/>
                    </a:cubicBezTo>
                    <a:cubicBezTo>
                      <a:pt x="6896" y="130809"/>
                      <a:pt x="2219" y="117702"/>
                      <a:pt x="0" y="104358"/>
                    </a:cubicBezTo>
                    <a:cubicBezTo>
                      <a:pt x="3753" y="104853"/>
                      <a:pt x="14154" y="47694"/>
                      <a:pt x="11325" y="44188"/>
                    </a:cubicBezTo>
                    <a:cubicBezTo>
                      <a:pt x="16554" y="36254"/>
                      <a:pt x="25908" y="32311"/>
                      <a:pt x="31623" y="24567"/>
                    </a:cubicBezTo>
                    <a:cubicBezTo>
                      <a:pt x="60027" y="-13952"/>
                      <a:pt x="99165" y="-7227"/>
                      <a:pt x="119596" y="45113"/>
                    </a:cubicBezTo>
                    <a:cubicBezTo>
                      <a:pt x="163239" y="67144"/>
                      <a:pt x="163668" y="103672"/>
                      <a:pt x="136884" y="138810"/>
                    </a:cubicBezTo>
                    <a:cubicBezTo>
                      <a:pt x="119844" y="161165"/>
                      <a:pt x="117510" y="191407"/>
                      <a:pt x="102556" y="215343"/>
                    </a:cubicBezTo>
                    <a:cubicBezTo>
                      <a:pt x="104099" y="217306"/>
                      <a:pt x="105699" y="219220"/>
                      <a:pt x="107232" y="221182"/>
                    </a:cubicBezTo>
                    <a:cubicBezTo>
                      <a:pt x="135436" y="257358"/>
                      <a:pt x="159829" y="296239"/>
                      <a:pt x="180394" y="337092"/>
                    </a:cubicBezTo>
                    <a:cubicBezTo>
                      <a:pt x="174584" y="291696"/>
                      <a:pt x="183166" y="237003"/>
                      <a:pt x="197786" y="201741"/>
                    </a:cubicBezTo>
                    <a:cubicBezTo>
                      <a:pt x="214446" y="161575"/>
                      <a:pt x="245650" y="127742"/>
                      <a:pt x="273139" y="93014"/>
                    </a:cubicBezTo>
                    <a:cubicBezTo>
                      <a:pt x="306153" y="51303"/>
                      <a:pt x="373847" y="69506"/>
                      <a:pt x="379666" y="122389"/>
                    </a:cubicBezTo>
                    <a:cubicBezTo>
                      <a:pt x="379724" y="122893"/>
                      <a:pt x="379781" y="123408"/>
                      <a:pt x="379828" y="123922"/>
                    </a:cubicBezTo>
                    <a:cubicBezTo>
                      <a:pt x="375752" y="126227"/>
                      <a:pt x="371751" y="128666"/>
                      <a:pt x="367846" y="131257"/>
                    </a:cubicBezTo>
                    <a:cubicBezTo>
                      <a:pt x="345557" y="145992"/>
                      <a:pt x="353263" y="180539"/>
                      <a:pt x="379666" y="184606"/>
                    </a:cubicBezTo>
                    <a:lnTo>
                      <a:pt x="380257" y="184701"/>
                    </a:lnTo>
                    <a:cubicBezTo>
                      <a:pt x="378781" y="199408"/>
                      <a:pt x="376266" y="213991"/>
                      <a:pt x="372570" y="228326"/>
                    </a:cubicBezTo>
                    <a:cubicBezTo>
                      <a:pt x="407832" y="364676"/>
                      <a:pt x="331708" y="414339"/>
                      <a:pt x="223018" y="416578"/>
                    </a:cubicBezTo>
                    <a:cubicBezTo>
                      <a:pt x="220618" y="417807"/>
                      <a:pt x="218275" y="419035"/>
                      <a:pt x="215875" y="420207"/>
                    </a:cubicBezTo>
                    <a:cubicBezTo>
                      <a:pt x="226885" y="451210"/>
                      <a:pt x="235686" y="483015"/>
                      <a:pt x="242211" y="515257"/>
                    </a:cubicBezTo>
                    <a:cubicBezTo>
                      <a:pt x="248050" y="543737"/>
                      <a:pt x="252117" y="572530"/>
                      <a:pt x="254393" y="601448"/>
                    </a:cubicBezTo>
                    <a:cubicBezTo>
                      <a:pt x="257223" y="637929"/>
                      <a:pt x="256975" y="674591"/>
                      <a:pt x="253898" y="711014"/>
                    </a:cubicBezTo>
                    <a:lnTo>
                      <a:pt x="254079" y="709719"/>
                    </a:lnTo>
                    <a:cubicBezTo>
                      <a:pt x="261890" y="669609"/>
                      <a:pt x="283673" y="632148"/>
                      <a:pt x="315296" y="606182"/>
                    </a:cubicBezTo>
                    <a:cubicBezTo>
                      <a:pt x="362398" y="567482"/>
                      <a:pt x="428958" y="553233"/>
                      <a:pt x="479774" y="522134"/>
                    </a:cubicBezTo>
                    <a:cubicBezTo>
                      <a:pt x="504234" y="507161"/>
                      <a:pt x="535591" y="526506"/>
                      <a:pt x="531314" y="554872"/>
                    </a:cubicBezTo>
                    <a:lnTo>
                      <a:pt x="531114" y="556224"/>
                    </a:lnTo>
                    <a:cubicBezTo>
                      <a:pt x="523542" y="559300"/>
                      <a:pt x="516160" y="562872"/>
                      <a:pt x="509025" y="566873"/>
                    </a:cubicBezTo>
                    <a:cubicBezTo>
                      <a:pt x="504939" y="569168"/>
                      <a:pt x="500939" y="571617"/>
                      <a:pt x="497033" y="574207"/>
                    </a:cubicBezTo>
                    <a:cubicBezTo>
                      <a:pt x="474754" y="588942"/>
                      <a:pt x="482451" y="623480"/>
                      <a:pt x="508854" y="627557"/>
                    </a:cubicBezTo>
                    <a:lnTo>
                      <a:pt x="509454" y="627652"/>
                    </a:lnTo>
                    <a:cubicBezTo>
                      <a:pt x="509883" y="627709"/>
                      <a:pt x="510254" y="627776"/>
                      <a:pt x="510683" y="627833"/>
                    </a:cubicBezTo>
                    <a:cubicBezTo>
                      <a:pt x="497700" y="658656"/>
                      <a:pt x="479612" y="687269"/>
                      <a:pt x="456981" y="711939"/>
                    </a:cubicBezTo>
                    <a:cubicBezTo>
                      <a:pt x="434930" y="830973"/>
                      <a:pt x="340242" y="842269"/>
                      <a:pt x="238944" y="807598"/>
                    </a:cubicBezTo>
                    <a:lnTo>
                      <a:pt x="238887" y="807598"/>
                    </a:lnTo>
                    <a:cubicBezTo>
                      <a:pt x="227809" y="855833"/>
                      <a:pt x="211636" y="902953"/>
                      <a:pt x="190843" y="947863"/>
                    </a:cubicBezTo>
                    <a:lnTo>
                      <a:pt x="19193" y="947863"/>
                    </a:lnTo>
                    <a:cubicBezTo>
                      <a:pt x="18583" y="945958"/>
                      <a:pt x="18031" y="943996"/>
                      <a:pt x="17469" y="942082"/>
                    </a:cubicBezTo>
                    <a:cubicBezTo>
                      <a:pt x="33347" y="943072"/>
                      <a:pt x="49339" y="942149"/>
                      <a:pt x="64970" y="939253"/>
                    </a:cubicBezTo>
                    <a:cubicBezTo>
                      <a:pt x="52235" y="923632"/>
                      <a:pt x="39500" y="907877"/>
                      <a:pt x="26765" y="892256"/>
                    </a:cubicBezTo>
                    <a:cubicBezTo>
                      <a:pt x="26451" y="891942"/>
                      <a:pt x="26213" y="891637"/>
                      <a:pt x="25965" y="891332"/>
                    </a:cubicBezTo>
                    <a:cubicBezTo>
                      <a:pt x="19507" y="883331"/>
                      <a:pt x="12982" y="875397"/>
                      <a:pt x="6525" y="867396"/>
                    </a:cubicBezTo>
                    <a:lnTo>
                      <a:pt x="6515" y="867387"/>
                    </a:lnTo>
                    <a:cubicBezTo>
                      <a:pt x="6115" y="842841"/>
                      <a:pt x="9058" y="818371"/>
                      <a:pt x="14887" y="794616"/>
                    </a:cubicBezTo>
                    <a:lnTo>
                      <a:pt x="14897" y="794616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B32FF01-F0DF-5FA0-8C4A-5DC7AE4C04AD}"/>
                  </a:ext>
                </a:extLst>
              </p:cNvPr>
              <p:cNvSpPr/>
              <p:nvPr/>
            </p:nvSpPr>
            <p:spPr>
              <a:xfrm>
                <a:off x="309618" y="6426939"/>
                <a:ext cx="3864007" cy="22669"/>
              </a:xfrm>
              <a:custGeom>
                <a:avLst/>
                <a:gdLst>
                  <a:gd name="connsiteX0" fmla="*/ 0 w 3864007"/>
                  <a:gd name="connsiteY0" fmla="*/ 11335 h 22669"/>
                  <a:gd name="connsiteX1" fmla="*/ 11335 w 3864007"/>
                  <a:gd name="connsiteY1" fmla="*/ 22670 h 22669"/>
                  <a:gd name="connsiteX2" fmla="*/ 3852673 w 3864007"/>
                  <a:gd name="connsiteY2" fmla="*/ 22670 h 22669"/>
                  <a:gd name="connsiteX3" fmla="*/ 3864007 w 3864007"/>
                  <a:gd name="connsiteY3" fmla="*/ 11335 h 22669"/>
                  <a:gd name="connsiteX4" fmla="*/ 3852673 w 3864007"/>
                  <a:gd name="connsiteY4" fmla="*/ 0 h 22669"/>
                  <a:gd name="connsiteX5" fmla="*/ 11335 w 3864007"/>
                  <a:gd name="connsiteY5" fmla="*/ 0 h 22669"/>
                  <a:gd name="connsiteX6" fmla="*/ 0 w 3864007"/>
                  <a:gd name="connsiteY6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007" h="22669">
                    <a:moveTo>
                      <a:pt x="0" y="11335"/>
                    </a:moveTo>
                    <a:cubicBezTo>
                      <a:pt x="0" y="17621"/>
                      <a:pt x="5049" y="22670"/>
                      <a:pt x="11335" y="22670"/>
                    </a:cubicBezTo>
                    <a:lnTo>
                      <a:pt x="3852673" y="22670"/>
                    </a:lnTo>
                    <a:cubicBezTo>
                      <a:pt x="3858959" y="22670"/>
                      <a:pt x="3864007" y="17621"/>
                      <a:pt x="3864007" y="11335"/>
                    </a:cubicBezTo>
                    <a:cubicBezTo>
                      <a:pt x="3864007" y="5048"/>
                      <a:pt x="3858959" y="0"/>
                      <a:pt x="3852673" y="0"/>
                    </a:cubicBezTo>
                    <a:lnTo>
                      <a:pt x="11335" y="0"/>
                    </a:lnTo>
                    <a:cubicBezTo>
                      <a:pt x="5049" y="0"/>
                      <a:pt x="0" y="5048"/>
                      <a:pt x="0" y="11335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16" name="图形 7">
              <a:extLst>
                <a:ext uri="{FF2B5EF4-FFF2-40B4-BE49-F238E27FC236}">
                  <a16:creationId xmlns:a16="http://schemas.microsoft.com/office/drawing/2014/main" id="{CB063A4A-3A0A-AC4F-E25A-869EB45D148C}"/>
                </a:ext>
              </a:extLst>
            </p:cNvPr>
            <p:cNvGrpSpPr/>
            <p:nvPr/>
          </p:nvGrpSpPr>
          <p:grpSpPr>
            <a:xfrm>
              <a:off x="1843410" y="4088495"/>
              <a:ext cx="3448050" cy="114300"/>
              <a:chOff x="1843410" y="4088495"/>
              <a:chExt cx="3448050" cy="114300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631241B0-01C3-09CF-D166-6C9080D23A9B}"/>
                  </a:ext>
                </a:extLst>
              </p:cNvPr>
              <p:cNvSpPr/>
              <p:nvPr/>
            </p:nvSpPr>
            <p:spPr>
              <a:xfrm>
                <a:off x="1843410" y="4088495"/>
                <a:ext cx="3448050" cy="114300"/>
              </a:xfrm>
              <a:custGeom>
                <a:avLst/>
                <a:gdLst>
                  <a:gd name="connsiteX0" fmla="*/ 3390900 w 3448050"/>
                  <a:gd name="connsiteY0" fmla="*/ 0 h 114300"/>
                  <a:gd name="connsiteX1" fmla="*/ 57150 w 3448050"/>
                  <a:gd name="connsiteY1" fmla="*/ 0 h 114300"/>
                  <a:gd name="connsiteX2" fmla="*/ 0 w 3448050"/>
                  <a:gd name="connsiteY2" fmla="*/ 57150 h 114300"/>
                  <a:gd name="connsiteX3" fmla="*/ 57150 w 3448050"/>
                  <a:gd name="connsiteY3" fmla="*/ 114300 h 114300"/>
                  <a:gd name="connsiteX4" fmla="*/ 3390900 w 3448050"/>
                  <a:gd name="connsiteY4" fmla="*/ 114300 h 114300"/>
                  <a:gd name="connsiteX5" fmla="*/ 3448050 w 3448050"/>
                  <a:gd name="connsiteY5" fmla="*/ 57150 h 114300"/>
                  <a:gd name="connsiteX6" fmla="*/ 3390900 w 3448050"/>
                  <a:gd name="connsiteY6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8050" h="114300">
                    <a:moveTo>
                      <a:pt x="3390900" y="0"/>
                    </a:moveTo>
                    <a:lnTo>
                      <a:pt x="57150" y="0"/>
                    </a:lnTo>
                    <a:cubicBezTo>
                      <a:pt x="25622" y="0"/>
                      <a:pt x="0" y="25622"/>
                      <a:pt x="0" y="57150"/>
                    </a:cubicBezTo>
                    <a:cubicBezTo>
                      <a:pt x="0" y="88678"/>
                      <a:pt x="25622" y="114300"/>
                      <a:pt x="57150" y="114300"/>
                    </a:cubicBezTo>
                    <a:lnTo>
                      <a:pt x="3390900" y="114300"/>
                    </a:lnTo>
                    <a:cubicBezTo>
                      <a:pt x="3422428" y="114300"/>
                      <a:pt x="3448050" y="88678"/>
                      <a:pt x="3448050" y="57150"/>
                    </a:cubicBezTo>
                    <a:cubicBezTo>
                      <a:pt x="3448050" y="25622"/>
                      <a:pt x="3422428" y="0"/>
                      <a:pt x="339090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855289A2-EF86-8883-BD56-CDACE6CF8E16}"/>
                  </a:ext>
                </a:extLst>
              </p:cNvPr>
              <p:cNvSpPr/>
              <p:nvPr/>
            </p:nvSpPr>
            <p:spPr>
              <a:xfrm>
                <a:off x="1843410" y="4088495"/>
                <a:ext cx="2262187" cy="114300"/>
              </a:xfrm>
              <a:custGeom>
                <a:avLst/>
                <a:gdLst>
                  <a:gd name="connsiteX0" fmla="*/ 2262188 w 2262187"/>
                  <a:gd name="connsiteY0" fmla="*/ 0 h 114300"/>
                  <a:gd name="connsiteX1" fmla="*/ 2262188 w 2262187"/>
                  <a:gd name="connsiteY1" fmla="*/ 114300 h 114300"/>
                  <a:gd name="connsiteX2" fmla="*/ 57150 w 2262187"/>
                  <a:gd name="connsiteY2" fmla="*/ 114300 h 114300"/>
                  <a:gd name="connsiteX3" fmla="*/ 0 w 2262187"/>
                  <a:gd name="connsiteY3" fmla="*/ 57150 h 114300"/>
                  <a:gd name="connsiteX4" fmla="*/ 57150 w 2262187"/>
                  <a:gd name="connsiteY4" fmla="*/ 0 h 114300"/>
                  <a:gd name="connsiteX5" fmla="*/ 2262188 w 2262187"/>
                  <a:gd name="connsiteY5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187" h="114300">
                    <a:moveTo>
                      <a:pt x="2262188" y="0"/>
                    </a:moveTo>
                    <a:lnTo>
                      <a:pt x="2262188" y="114300"/>
                    </a:lnTo>
                    <a:lnTo>
                      <a:pt x="57150" y="114300"/>
                    </a:lnTo>
                    <a:cubicBezTo>
                      <a:pt x="25622" y="114300"/>
                      <a:pt x="0" y="88678"/>
                      <a:pt x="0" y="57150"/>
                    </a:cubicBezTo>
                    <a:cubicBezTo>
                      <a:pt x="0" y="25622"/>
                      <a:pt x="25622" y="0"/>
                      <a:pt x="57150" y="0"/>
                    </a:cubicBezTo>
                    <a:lnTo>
                      <a:pt x="2262188" y="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8811DBA-1886-525D-96F6-88491A4B80C0}"/>
                </a:ext>
              </a:extLst>
            </p:cNvPr>
            <p:cNvSpPr/>
            <p:nvPr/>
          </p:nvSpPr>
          <p:spPr>
            <a:xfrm>
              <a:off x="2754021" y="6226053"/>
              <a:ext cx="206717" cy="201904"/>
            </a:xfrm>
            <a:custGeom>
              <a:avLst/>
              <a:gdLst>
                <a:gd name="connsiteX0" fmla="*/ 121251 w 206717"/>
                <a:gd name="connsiteY0" fmla="*/ 40065 h 201904"/>
                <a:gd name="connsiteX1" fmla="*/ 121251 w 206717"/>
                <a:gd name="connsiteY1" fmla="*/ 40065 h 201904"/>
                <a:gd name="connsiteX2" fmla="*/ 40051 w 206717"/>
                <a:gd name="connsiteY2" fmla="*/ 4271 h 201904"/>
                <a:gd name="connsiteX3" fmla="*/ 40051 w 206717"/>
                <a:gd name="connsiteY3" fmla="*/ 4271 h 201904"/>
                <a:gd name="connsiteX4" fmla="*/ 3923 w 206717"/>
                <a:gd name="connsiteY4" fmla="*/ 84548 h 201904"/>
                <a:gd name="connsiteX5" fmla="*/ 2980 w 206717"/>
                <a:gd name="connsiteY5" fmla="*/ 84909 h 201904"/>
                <a:gd name="connsiteX6" fmla="*/ 48385 w 206717"/>
                <a:gd name="connsiteY6" fmla="*/ 201905 h 201904"/>
                <a:gd name="connsiteX7" fmla="*/ 156046 w 206717"/>
                <a:gd name="connsiteY7" fmla="*/ 160128 h 201904"/>
                <a:gd name="connsiteX8" fmla="*/ 166648 w 206717"/>
                <a:gd name="connsiteY8" fmla="*/ 157061 h 201904"/>
                <a:gd name="connsiteX9" fmla="*/ 166648 w 206717"/>
                <a:gd name="connsiteY9" fmla="*/ 157061 h 201904"/>
                <a:gd name="connsiteX10" fmla="*/ 202452 w 206717"/>
                <a:gd name="connsiteY10" fmla="*/ 75860 h 201904"/>
                <a:gd name="connsiteX11" fmla="*/ 202452 w 206717"/>
                <a:gd name="connsiteY11" fmla="*/ 75860 h 201904"/>
                <a:gd name="connsiteX12" fmla="*/ 121251 w 206717"/>
                <a:gd name="connsiteY12" fmla="*/ 40065 h 201904"/>
                <a:gd name="connsiteX13" fmla="*/ 121251 w 206717"/>
                <a:gd name="connsiteY13" fmla="*/ 40065 h 2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17" h="201904">
                  <a:moveTo>
                    <a:pt x="121251" y="40065"/>
                  </a:moveTo>
                  <a:lnTo>
                    <a:pt x="121251" y="40065"/>
                  </a:lnTo>
                  <a:cubicBezTo>
                    <a:pt x="108707" y="7757"/>
                    <a:pt x="72350" y="-8274"/>
                    <a:pt x="40051" y="4271"/>
                  </a:cubicBezTo>
                  <a:lnTo>
                    <a:pt x="40051" y="4271"/>
                  </a:lnTo>
                  <a:cubicBezTo>
                    <a:pt x="8047" y="16682"/>
                    <a:pt x="-7965" y="52467"/>
                    <a:pt x="3923" y="84548"/>
                  </a:cubicBezTo>
                  <a:lnTo>
                    <a:pt x="2980" y="84909"/>
                  </a:lnTo>
                  <a:lnTo>
                    <a:pt x="48385" y="201905"/>
                  </a:lnTo>
                  <a:lnTo>
                    <a:pt x="156046" y="160128"/>
                  </a:lnTo>
                  <a:cubicBezTo>
                    <a:pt x="159599" y="159423"/>
                    <a:pt x="163152" y="158413"/>
                    <a:pt x="166648" y="157061"/>
                  </a:cubicBezTo>
                  <a:lnTo>
                    <a:pt x="166648" y="157061"/>
                  </a:lnTo>
                  <a:cubicBezTo>
                    <a:pt x="198956" y="144517"/>
                    <a:pt x="214987" y="108169"/>
                    <a:pt x="202452" y="75860"/>
                  </a:cubicBezTo>
                  <a:lnTo>
                    <a:pt x="202452" y="75860"/>
                  </a:lnTo>
                  <a:cubicBezTo>
                    <a:pt x="189908" y="43552"/>
                    <a:pt x="153551" y="27521"/>
                    <a:pt x="121251" y="40065"/>
                  </a:cubicBezTo>
                  <a:lnTo>
                    <a:pt x="121251" y="40065"/>
                  </a:lnTo>
                  <a:close/>
                </a:path>
              </a:pathLst>
            </a:custGeom>
            <a:solidFill>
              <a:srgbClr val="FF65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1469588-5537-D15E-05CD-9CDBFAFE13B4}"/>
                </a:ext>
              </a:extLst>
            </p:cNvPr>
            <p:cNvSpPr/>
            <p:nvPr/>
          </p:nvSpPr>
          <p:spPr>
            <a:xfrm>
              <a:off x="778212" y="291830"/>
              <a:ext cx="4974887" cy="3781444"/>
            </a:xfrm>
            <a:custGeom>
              <a:avLst/>
              <a:gdLst>
                <a:gd name="connsiteX0" fmla="*/ 220858 w 4442117"/>
                <a:gd name="connsiteY0" fmla="*/ 0 h 3319195"/>
                <a:gd name="connsiteX1" fmla="*/ 0 w 4442117"/>
                <a:gd name="connsiteY1" fmla="*/ 220858 h 3319195"/>
                <a:gd name="connsiteX2" fmla="*/ 0 w 4442117"/>
                <a:gd name="connsiteY2" fmla="*/ 3319196 h 3319195"/>
                <a:gd name="connsiteX3" fmla="*/ 19467 w 4442117"/>
                <a:gd name="connsiteY3" fmla="*/ 3319196 h 3319195"/>
                <a:gd name="connsiteX4" fmla="*/ 19467 w 4442117"/>
                <a:gd name="connsiteY4" fmla="*/ 1534811 h 3319195"/>
                <a:gd name="connsiteX5" fmla="*/ 1534811 w 4442117"/>
                <a:gd name="connsiteY5" fmla="*/ 19467 h 3319195"/>
                <a:gd name="connsiteX6" fmla="*/ 4442117 w 4442117"/>
                <a:gd name="connsiteY6" fmla="*/ 15928 h 3319195"/>
                <a:gd name="connsiteX7" fmla="*/ 4438574 w 4442117"/>
                <a:gd name="connsiteY7" fmla="*/ 0 h 3319195"/>
                <a:gd name="connsiteX8" fmla="*/ 220858 w 4442117"/>
                <a:gd name="connsiteY8" fmla="*/ 0 h 33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2117" h="3319195">
                  <a:moveTo>
                    <a:pt x="220858" y="0"/>
                  </a:moveTo>
                  <a:cubicBezTo>
                    <a:pt x="98882" y="0"/>
                    <a:pt x="0" y="98882"/>
                    <a:pt x="0" y="220858"/>
                  </a:cubicBezTo>
                  <a:lnTo>
                    <a:pt x="0" y="3319196"/>
                  </a:lnTo>
                  <a:lnTo>
                    <a:pt x="19467" y="3319196"/>
                  </a:lnTo>
                  <a:lnTo>
                    <a:pt x="19467" y="1534811"/>
                  </a:lnTo>
                  <a:cubicBezTo>
                    <a:pt x="19467" y="697907"/>
                    <a:pt x="697906" y="19467"/>
                    <a:pt x="1534811" y="19467"/>
                  </a:cubicBezTo>
                  <a:lnTo>
                    <a:pt x="4442117" y="15928"/>
                  </a:lnTo>
                  <a:lnTo>
                    <a:pt x="4438574" y="0"/>
                  </a:lnTo>
                  <a:lnTo>
                    <a:pt x="220858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4457B2B-C16C-A1AA-1D0F-A46147673EDE}"/>
                </a:ext>
              </a:extLst>
            </p:cNvPr>
            <p:cNvSpPr/>
            <p:nvPr/>
          </p:nvSpPr>
          <p:spPr>
            <a:xfrm>
              <a:off x="1422349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EB6C710-69D5-EE24-71D4-D6CB315EA281}"/>
                </a:ext>
              </a:extLst>
            </p:cNvPr>
            <p:cNvSpPr/>
            <p:nvPr/>
          </p:nvSpPr>
          <p:spPr>
            <a:xfrm>
              <a:off x="1706708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EA2C792-1545-16F3-70C8-D0BFB446EDD5}"/>
                </a:ext>
              </a:extLst>
            </p:cNvPr>
            <p:cNvSpPr/>
            <p:nvPr/>
          </p:nvSpPr>
          <p:spPr>
            <a:xfrm>
              <a:off x="1991068" y="883343"/>
              <a:ext cx="164628" cy="168297"/>
            </a:xfrm>
            <a:custGeom>
              <a:avLst/>
              <a:gdLst>
                <a:gd name="connsiteX0" fmla="*/ 164629 w 164628"/>
                <a:gd name="connsiteY0" fmla="*/ 84149 h 168297"/>
                <a:gd name="connsiteX1" fmla="*/ 82314 w 164628"/>
                <a:gd name="connsiteY1" fmla="*/ 168297 h 168297"/>
                <a:gd name="connsiteX2" fmla="*/ 0 w 164628"/>
                <a:gd name="connsiteY2" fmla="*/ 84149 h 168297"/>
                <a:gd name="connsiteX3" fmla="*/ 82314 w 164628"/>
                <a:gd name="connsiteY3" fmla="*/ 0 h 168297"/>
                <a:gd name="connsiteX4" fmla="*/ 164629 w 164628"/>
                <a:gd name="connsiteY4" fmla="*/ 84149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28" h="168297">
                  <a:moveTo>
                    <a:pt x="164629" y="84149"/>
                  </a:moveTo>
                  <a:cubicBezTo>
                    <a:pt x="164629" y="130623"/>
                    <a:pt x="127775" y="168297"/>
                    <a:pt x="82314" y="168297"/>
                  </a:cubicBezTo>
                  <a:cubicBezTo>
                    <a:pt x="36853" y="168297"/>
                    <a:pt x="0" y="130623"/>
                    <a:pt x="0" y="84149"/>
                  </a:cubicBezTo>
                  <a:cubicBezTo>
                    <a:pt x="0" y="37675"/>
                    <a:pt x="36853" y="0"/>
                    <a:pt x="82314" y="0"/>
                  </a:cubicBezTo>
                  <a:cubicBezTo>
                    <a:pt x="127775" y="0"/>
                    <a:pt x="164629" y="37675"/>
                    <a:pt x="164629" y="84149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4" name="图形 7">
              <a:extLst>
                <a:ext uri="{FF2B5EF4-FFF2-40B4-BE49-F238E27FC236}">
                  <a16:creationId xmlns:a16="http://schemas.microsoft.com/office/drawing/2014/main" id="{57D47250-8DF8-C58E-CD60-FBBC0B1CBD5A}"/>
                </a:ext>
              </a:extLst>
            </p:cNvPr>
            <p:cNvGrpSpPr/>
            <p:nvPr/>
          </p:nvGrpSpPr>
          <p:grpSpPr>
            <a:xfrm>
              <a:off x="913353" y="5927096"/>
              <a:ext cx="418517" cy="503415"/>
              <a:chOff x="913353" y="5927096"/>
              <a:chExt cx="418517" cy="503415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346896-21ED-1194-232F-B26BEB9E196E}"/>
                  </a:ext>
                </a:extLst>
              </p:cNvPr>
              <p:cNvSpPr/>
              <p:nvPr/>
            </p:nvSpPr>
            <p:spPr>
              <a:xfrm>
                <a:off x="939461" y="5927096"/>
                <a:ext cx="166716" cy="435711"/>
              </a:xfrm>
              <a:custGeom>
                <a:avLst/>
                <a:gdLst>
                  <a:gd name="connsiteX0" fmla="*/ 23 w 166716"/>
                  <a:gd name="connsiteY0" fmla="*/ 435711 h 435711"/>
                  <a:gd name="connsiteX1" fmla="*/ 112981 w 166716"/>
                  <a:gd name="connsiteY1" fmla="*/ 435702 h 435711"/>
                  <a:gd name="connsiteX2" fmla="*/ 166716 w 166716"/>
                  <a:gd name="connsiteY2" fmla="*/ 0 h 435711"/>
                  <a:gd name="connsiteX3" fmla="*/ 0 w 166716"/>
                  <a:gd name="connsiteY3" fmla="*/ 9 h 435711"/>
                  <a:gd name="connsiteX4" fmla="*/ 23 w 166716"/>
                  <a:gd name="connsiteY4" fmla="*/ 435711 h 43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16" h="435711">
                    <a:moveTo>
                      <a:pt x="23" y="435711"/>
                    </a:moveTo>
                    <a:lnTo>
                      <a:pt x="112981" y="435702"/>
                    </a:lnTo>
                    <a:lnTo>
                      <a:pt x="166716" y="0"/>
                    </a:lnTo>
                    <a:lnTo>
                      <a:pt x="0" y="9"/>
                    </a:lnTo>
                    <a:lnTo>
                      <a:pt x="23" y="435711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7D7619A-6D0E-0260-7A53-A8E8759EA1DD}"/>
                  </a:ext>
                </a:extLst>
              </p:cNvPr>
              <p:cNvSpPr/>
              <p:nvPr/>
            </p:nvSpPr>
            <p:spPr>
              <a:xfrm>
                <a:off x="913353" y="6232801"/>
                <a:ext cx="418517" cy="197710"/>
              </a:xfrm>
              <a:custGeom>
                <a:avLst/>
                <a:gdLst>
                  <a:gd name="connsiteX0" fmla="*/ 413136 w 418517"/>
                  <a:gd name="connsiteY0" fmla="*/ 127445 h 197710"/>
                  <a:gd name="connsiteX1" fmla="*/ 413136 w 418517"/>
                  <a:gd name="connsiteY1" fmla="*/ 127445 h 197710"/>
                  <a:gd name="connsiteX2" fmla="*/ 418517 w 418517"/>
                  <a:gd name="connsiteY2" fmla="*/ 159372 h 197710"/>
                  <a:gd name="connsiteX3" fmla="*/ 418517 w 418517"/>
                  <a:gd name="connsiteY3" fmla="*/ 159372 h 197710"/>
                  <a:gd name="connsiteX4" fmla="*/ 380179 w 418517"/>
                  <a:gd name="connsiteY4" fmla="*/ 197711 h 197710"/>
                  <a:gd name="connsiteX5" fmla="*/ 30356 w 418517"/>
                  <a:gd name="connsiteY5" fmla="*/ 197711 h 197710"/>
                  <a:gd name="connsiteX6" fmla="*/ 4202 w 418517"/>
                  <a:gd name="connsiteY6" fmla="*/ 171555 h 197710"/>
                  <a:gd name="connsiteX7" fmla="*/ 4202 w 418517"/>
                  <a:gd name="connsiteY7" fmla="*/ 156991 h 197710"/>
                  <a:gd name="connsiteX8" fmla="*/ 22525 w 418517"/>
                  <a:gd name="connsiteY8" fmla="*/ 59264 h 197710"/>
                  <a:gd name="connsiteX9" fmla="*/ 132973 w 418517"/>
                  <a:gd name="connsiteY9" fmla="*/ 35347 h 197710"/>
                  <a:gd name="connsiteX10" fmla="*/ 152486 w 418517"/>
                  <a:gd name="connsiteY10" fmla="*/ 0 h 197710"/>
                  <a:gd name="connsiteX11" fmla="*/ 293727 w 418517"/>
                  <a:gd name="connsiteY11" fmla="*/ 103298 h 197710"/>
                  <a:gd name="connsiteX12" fmla="*/ 372016 w 418517"/>
                  <a:gd name="connsiteY12" fmla="*/ 112929 h 197710"/>
                  <a:gd name="connsiteX13" fmla="*/ 413136 w 418517"/>
                  <a:gd name="connsiteY13" fmla="*/ 127445 h 197710"/>
                  <a:gd name="connsiteX14" fmla="*/ 413136 w 418517"/>
                  <a:gd name="connsiteY14" fmla="*/ 127445 h 19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517" h="197710">
                    <a:moveTo>
                      <a:pt x="413136" y="127445"/>
                    </a:moveTo>
                    <a:lnTo>
                      <a:pt x="413136" y="127445"/>
                    </a:lnTo>
                    <a:cubicBezTo>
                      <a:pt x="416660" y="133369"/>
                      <a:pt x="418517" y="152485"/>
                      <a:pt x="418517" y="159372"/>
                    </a:cubicBezTo>
                    <a:lnTo>
                      <a:pt x="418517" y="159372"/>
                    </a:lnTo>
                    <a:cubicBezTo>
                      <a:pt x="418517" y="180547"/>
                      <a:pt x="401353" y="197711"/>
                      <a:pt x="380179" y="197711"/>
                    </a:cubicBezTo>
                    <a:lnTo>
                      <a:pt x="30356" y="197711"/>
                    </a:lnTo>
                    <a:cubicBezTo>
                      <a:pt x="15912" y="197711"/>
                      <a:pt x="4202" y="186004"/>
                      <a:pt x="4202" y="171555"/>
                    </a:cubicBezTo>
                    <a:lnTo>
                      <a:pt x="4202" y="156991"/>
                    </a:lnTo>
                    <a:cubicBezTo>
                      <a:pt x="4202" y="156991"/>
                      <a:pt x="-13103" y="113224"/>
                      <a:pt x="22525" y="59264"/>
                    </a:cubicBezTo>
                    <a:cubicBezTo>
                      <a:pt x="22525" y="59264"/>
                      <a:pt x="66806" y="101518"/>
                      <a:pt x="132973" y="35347"/>
                    </a:cubicBezTo>
                    <a:lnTo>
                      <a:pt x="152486" y="0"/>
                    </a:lnTo>
                    <a:lnTo>
                      <a:pt x="293727" y="103298"/>
                    </a:lnTo>
                    <a:lnTo>
                      <a:pt x="372016" y="112929"/>
                    </a:lnTo>
                    <a:cubicBezTo>
                      <a:pt x="389142" y="115043"/>
                      <a:pt x="404325" y="112605"/>
                      <a:pt x="413136" y="127445"/>
                    </a:cubicBezTo>
                    <a:lnTo>
                      <a:pt x="413136" y="127445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27" name="图形 7">
              <a:extLst>
                <a:ext uri="{FF2B5EF4-FFF2-40B4-BE49-F238E27FC236}">
                  <a16:creationId xmlns:a16="http://schemas.microsoft.com/office/drawing/2014/main" id="{4D5690FA-EB8D-7BF9-0D5A-E47B1BDAA08B}"/>
                </a:ext>
              </a:extLst>
            </p:cNvPr>
            <p:cNvGrpSpPr/>
            <p:nvPr/>
          </p:nvGrpSpPr>
          <p:grpSpPr>
            <a:xfrm>
              <a:off x="1624243" y="5568756"/>
              <a:ext cx="409960" cy="570652"/>
              <a:chOff x="1624243" y="5568756"/>
              <a:chExt cx="409960" cy="570652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33094EEB-3BC4-322C-0D3D-D8849F33FD65}"/>
                  </a:ext>
                </a:extLst>
              </p:cNvPr>
              <p:cNvSpPr/>
              <p:nvPr/>
            </p:nvSpPr>
            <p:spPr>
              <a:xfrm>
                <a:off x="1655549" y="5568756"/>
                <a:ext cx="259632" cy="449913"/>
              </a:xfrm>
              <a:custGeom>
                <a:avLst/>
                <a:gdLst>
                  <a:gd name="connsiteX0" fmla="*/ 0 w 259632"/>
                  <a:gd name="connsiteY0" fmla="*/ 424739 h 449913"/>
                  <a:gd name="connsiteX1" fmla="*/ 110119 w 259632"/>
                  <a:gd name="connsiteY1" fmla="*/ 449913 h 449913"/>
                  <a:gd name="connsiteX2" fmla="*/ 259632 w 259632"/>
                  <a:gd name="connsiteY2" fmla="*/ 37157 h 449913"/>
                  <a:gd name="connsiteX3" fmla="*/ 97107 w 259632"/>
                  <a:gd name="connsiteY3" fmla="*/ 0 h 449913"/>
                  <a:gd name="connsiteX4" fmla="*/ 0 w 259632"/>
                  <a:gd name="connsiteY4" fmla="*/ 424739 h 44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632" h="449913">
                    <a:moveTo>
                      <a:pt x="0" y="424739"/>
                    </a:moveTo>
                    <a:lnTo>
                      <a:pt x="110119" y="449913"/>
                    </a:lnTo>
                    <a:lnTo>
                      <a:pt x="259632" y="37157"/>
                    </a:lnTo>
                    <a:lnTo>
                      <a:pt x="97107" y="0"/>
                    </a:lnTo>
                    <a:lnTo>
                      <a:pt x="0" y="424739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974B175A-E8F4-2C99-39BD-180613880E9C}"/>
                  </a:ext>
                </a:extLst>
              </p:cNvPr>
              <p:cNvSpPr/>
              <p:nvPr/>
            </p:nvSpPr>
            <p:spPr>
              <a:xfrm>
                <a:off x="1624243" y="5894930"/>
                <a:ext cx="409960" cy="244477"/>
              </a:xfrm>
              <a:custGeom>
                <a:avLst/>
                <a:gdLst>
                  <a:gd name="connsiteX0" fmla="*/ 409143 w 409960"/>
                  <a:gd name="connsiteY0" fmla="*/ 182346 h 244477"/>
                  <a:gd name="connsiteX1" fmla="*/ 409143 w 409960"/>
                  <a:gd name="connsiteY1" fmla="*/ 182346 h 244477"/>
                  <a:gd name="connsiteX2" fmla="*/ 407258 w 409960"/>
                  <a:gd name="connsiteY2" fmla="*/ 214674 h 244477"/>
                  <a:gd name="connsiteX3" fmla="*/ 407258 w 409960"/>
                  <a:gd name="connsiteY3" fmla="*/ 214674 h 244477"/>
                  <a:gd name="connsiteX4" fmla="*/ 361338 w 409960"/>
                  <a:gd name="connsiteY4" fmla="*/ 243507 h 244477"/>
                  <a:gd name="connsiteX5" fmla="*/ 20323 w 409960"/>
                  <a:gd name="connsiteY5" fmla="*/ 165516 h 244477"/>
                  <a:gd name="connsiteX6" fmla="*/ 664 w 409960"/>
                  <a:gd name="connsiteY6" fmla="*/ 134188 h 244477"/>
                  <a:gd name="connsiteX7" fmla="*/ 3912 w 409960"/>
                  <a:gd name="connsiteY7" fmla="*/ 119986 h 244477"/>
                  <a:gd name="connsiteX8" fmla="*/ 43555 w 409960"/>
                  <a:gd name="connsiteY8" fmla="*/ 28803 h 244477"/>
                  <a:gd name="connsiteX9" fmla="*/ 156560 w 409960"/>
                  <a:gd name="connsiteY9" fmla="*/ 30109 h 244477"/>
                  <a:gd name="connsiteX10" fmla="*/ 183458 w 409960"/>
                  <a:gd name="connsiteY10" fmla="*/ 0 h 244477"/>
                  <a:gd name="connsiteX11" fmla="*/ 298120 w 409960"/>
                  <a:gd name="connsiteY11" fmla="*/ 132188 h 244477"/>
                  <a:gd name="connsiteX12" fmla="*/ 372291 w 409960"/>
                  <a:gd name="connsiteY12" fmla="*/ 159039 h 244477"/>
                  <a:gd name="connsiteX13" fmla="*/ 409143 w 409960"/>
                  <a:gd name="connsiteY13" fmla="*/ 182346 h 244477"/>
                  <a:gd name="connsiteX14" fmla="*/ 409143 w 409960"/>
                  <a:gd name="connsiteY14" fmla="*/ 182346 h 24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9960" h="244477">
                    <a:moveTo>
                      <a:pt x="409143" y="182346"/>
                    </a:moveTo>
                    <a:lnTo>
                      <a:pt x="409143" y="182346"/>
                    </a:lnTo>
                    <a:cubicBezTo>
                      <a:pt x="411249" y="188909"/>
                      <a:pt x="408801" y="207959"/>
                      <a:pt x="407258" y="214674"/>
                    </a:cubicBezTo>
                    <a:lnTo>
                      <a:pt x="407258" y="214674"/>
                    </a:lnTo>
                    <a:cubicBezTo>
                      <a:pt x="402543" y="235315"/>
                      <a:pt x="381978" y="248221"/>
                      <a:pt x="361338" y="243507"/>
                    </a:cubicBezTo>
                    <a:lnTo>
                      <a:pt x="20323" y="165516"/>
                    </a:lnTo>
                    <a:cubicBezTo>
                      <a:pt x="6246" y="162296"/>
                      <a:pt x="-2556" y="148266"/>
                      <a:pt x="664" y="134188"/>
                    </a:cubicBezTo>
                    <a:lnTo>
                      <a:pt x="3912" y="119986"/>
                    </a:lnTo>
                    <a:cubicBezTo>
                      <a:pt x="3912" y="119986"/>
                      <a:pt x="-3203" y="73457"/>
                      <a:pt x="43555" y="28803"/>
                    </a:cubicBezTo>
                    <a:cubicBezTo>
                      <a:pt x="43555" y="28803"/>
                      <a:pt x="77302" y="79857"/>
                      <a:pt x="156560" y="30109"/>
                    </a:cubicBezTo>
                    <a:lnTo>
                      <a:pt x="183458" y="0"/>
                    </a:lnTo>
                    <a:lnTo>
                      <a:pt x="298120" y="132188"/>
                    </a:lnTo>
                    <a:lnTo>
                      <a:pt x="372291" y="159039"/>
                    </a:lnTo>
                    <a:cubicBezTo>
                      <a:pt x="388512" y="164906"/>
                      <a:pt x="403857" y="165925"/>
                      <a:pt x="409143" y="182346"/>
                    </a:cubicBezTo>
                    <a:lnTo>
                      <a:pt x="409143" y="182346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1C9D976-478D-73F8-C765-75B5BAA0746A}"/>
                </a:ext>
              </a:extLst>
            </p:cNvPr>
            <p:cNvSpPr/>
            <p:nvPr/>
          </p:nvSpPr>
          <p:spPr>
            <a:xfrm>
              <a:off x="737307" y="3939152"/>
              <a:ext cx="1427400" cy="2152650"/>
            </a:xfrm>
            <a:custGeom>
              <a:avLst/>
              <a:gdLst>
                <a:gd name="connsiteX0" fmla="*/ 132000 w 1427400"/>
                <a:gd name="connsiteY0" fmla="*/ 0 h 2152650"/>
                <a:gd name="connsiteX1" fmla="*/ 0 w 1427400"/>
                <a:gd name="connsiteY1" fmla="*/ 180975 h 2152650"/>
                <a:gd name="connsiteX2" fmla="*/ 170100 w 1427400"/>
                <a:gd name="connsiteY2" fmla="*/ 2152650 h 2152650"/>
                <a:gd name="connsiteX3" fmla="*/ 388800 w 1427400"/>
                <a:gd name="connsiteY3" fmla="*/ 2152650 h 2152650"/>
                <a:gd name="connsiteX4" fmla="*/ 427275 w 1427400"/>
                <a:gd name="connsiteY4" fmla="*/ 1190625 h 2152650"/>
                <a:gd name="connsiteX5" fmla="*/ 532050 w 1427400"/>
                <a:gd name="connsiteY5" fmla="*/ 457200 h 2152650"/>
                <a:gd name="connsiteX6" fmla="*/ 1074975 w 1427400"/>
                <a:gd name="connsiteY6" fmla="*/ 1028700 h 2152650"/>
                <a:gd name="connsiteX7" fmla="*/ 960675 w 1427400"/>
                <a:gd name="connsiteY7" fmla="*/ 1752600 h 2152650"/>
                <a:gd name="connsiteX8" fmla="*/ 1179750 w 1427400"/>
                <a:gd name="connsiteY8" fmla="*/ 1838325 h 2152650"/>
                <a:gd name="connsiteX9" fmla="*/ 1427400 w 1427400"/>
                <a:gd name="connsiteY9" fmla="*/ 914400 h 2152650"/>
                <a:gd name="connsiteX10" fmla="*/ 1008300 w 1427400"/>
                <a:gd name="connsiteY10" fmla="*/ 219075 h 2152650"/>
                <a:gd name="connsiteX11" fmla="*/ 951150 w 1427400"/>
                <a:gd name="connsiteY11" fmla="*/ 38100 h 2152650"/>
                <a:gd name="connsiteX12" fmla="*/ 132000 w 1427400"/>
                <a:gd name="connsiteY12" fmla="*/ 0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7400" h="2152650">
                  <a:moveTo>
                    <a:pt x="132000" y="0"/>
                  </a:moveTo>
                  <a:lnTo>
                    <a:pt x="0" y="180975"/>
                  </a:lnTo>
                  <a:lnTo>
                    <a:pt x="170100" y="2152650"/>
                  </a:lnTo>
                  <a:lnTo>
                    <a:pt x="388800" y="2152650"/>
                  </a:lnTo>
                  <a:lnTo>
                    <a:pt x="427275" y="1190625"/>
                  </a:lnTo>
                  <a:lnTo>
                    <a:pt x="532050" y="457200"/>
                  </a:lnTo>
                  <a:lnTo>
                    <a:pt x="1074975" y="1028700"/>
                  </a:lnTo>
                  <a:lnTo>
                    <a:pt x="960675" y="1752600"/>
                  </a:lnTo>
                  <a:lnTo>
                    <a:pt x="1179750" y="1838325"/>
                  </a:lnTo>
                  <a:lnTo>
                    <a:pt x="1427400" y="914400"/>
                  </a:lnTo>
                  <a:lnTo>
                    <a:pt x="1008300" y="219075"/>
                  </a:lnTo>
                  <a:lnTo>
                    <a:pt x="951150" y="38100"/>
                  </a:lnTo>
                  <a:lnTo>
                    <a:pt x="132000" y="0"/>
                  </a:ln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DA894B5-3B80-C897-769B-1E6BEDFFBCA6}"/>
                </a:ext>
              </a:extLst>
            </p:cNvPr>
            <p:cNvSpPr/>
            <p:nvPr/>
          </p:nvSpPr>
          <p:spPr>
            <a:xfrm>
              <a:off x="735958" y="2367527"/>
              <a:ext cx="1104900" cy="1826095"/>
            </a:xfrm>
            <a:custGeom>
              <a:avLst/>
              <a:gdLst>
                <a:gd name="connsiteX0" fmla="*/ 733425 w 1104900"/>
                <a:gd name="connsiteY0" fmla="*/ 0 h 1826095"/>
                <a:gd name="connsiteX1" fmla="*/ 460350 w 1104900"/>
                <a:gd name="connsiteY1" fmla="*/ 0 h 1826095"/>
                <a:gd name="connsiteX2" fmla="*/ 371475 w 1104900"/>
                <a:gd name="connsiteY2" fmla="*/ 114300 h 1826095"/>
                <a:gd name="connsiteX3" fmla="*/ 57150 w 1104900"/>
                <a:gd name="connsiteY3" fmla="*/ 257175 h 1826095"/>
                <a:gd name="connsiteX4" fmla="*/ 104775 w 1104900"/>
                <a:gd name="connsiteY4" fmla="*/ 1428750 h 1826095"/>
                <a:gd name="connsiteX5" fmla="*/ 0 w 1104900"/>
                <a:gd name="connsiteY5" fmla="*/ 1752600 h 1826095"/>
                <a:gd name="connsiteX6" fmla="*/ 952500 w 1104900"/>
                <a:gd name="connsiteY6" fmla="*/ 1609725 h 1826095"/>
                <a:gd name="connsiteX7" fmla="*/ 942975 w 1104900"/>
                <a:gd name="connsiteY7" fmla="*/ 1266825 h 1826095"/>
                <a:gd name="connsiteX8" fmla="*/ 1104900 w 1104900"/>
                <a:gd name="connsiteY8" fmla="*/ 276225 h 1826095"/>
                <a:gd name="connsiteX9" fmla="*/ 819150 w 1104900"/>
                <a:gd name="connsiteY9" fmla="*/ 95250 h 1826095"/>
                <a:gd name="connsiteX10" fmla="*/ 733425 w 1104900"/>
                <a:gd name="connsiteY10" fmla="*/ 0 h 18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4900" h="1826095">
                  <a:moveTo>
                    <a:pt x="733425" y="0"/>
                  </a:moveTo>
                  <a:lnTo>
                    <a:pt x="460350" y="0"/>
                  </a:lnTo>
                  <a:lnTo>
                    <a:pt x="371475" y="114300"/>
                  </a:lnTo>
                  <a:lnTo>
                    <a:pt x="57150" y="257175"/>
                  </a:lnTo>
                  <a:lnTo>
                    <a:pt x="104775" y="1428750"/>
                  </a:lnTo>
                  <a:lnTo>
                    <a:pt x="0" y="1752600"/>
                  </a:lnTo>
                  <a:cubicBezTo>
                    <a:pt x="0" y="1752600"/>
                    <a:pt x="495300" y="1990725"/>
                    <a:pt x="952500" y="1609725"/>
                  </a:cubicBezTo>
                  <a:lnTo>
                    <a:pt x="942975" y="1266825"/>
                  </a:lnTo>
                  <a:lnTo>
                    <a:pt x="1104900" y="276225"/>
                  </a:lnTo>
                  <a:lnTo>
                    <a:pt x="819150" y="95250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134B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32" name="图形 7">
              <a:extLst>
                <a:ext uri="{FF2B5EF4-FFF2-40B4-BE49-F238E27FC236}">
                  <a16:creationId xmlns:a16="http://schemas.microsoft.com/office/drawing/2014/main" id="{C73E9932-3E16-E117-0FB4-A7F916D763F2}"/>
                </a:ext>
              </a:extLst>
            </p:cNvPr>
            <p:cNvGrpSpPr/>
            <p:nvPr/>
          </p:nvGrpSpPr>
          <p:grpSpPr>
            <a:xfrm>
              <a:off x="484345" y="2601213"/>
              <a:ext cx="455688" cy="1602756"/>
              <a:chOff x="484345" y="2601213"/>
              <a:chExt cx="455688" cy="1602756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7433CBEA-5628-E545-3038-5E655BEA8D72}"/>
                  </a:ext>
                </a:extLst>
              </p:cNvPr>
              <p:cNvSpPr/>
              <p:nvPr/>
            </p:nvSpPr>
            <p:spPr>
              <a:xfrm>
                <a:off x="484345" y="3723478"/>
                <a:ext cx="237533" cy="480492"/>
              </a:xfrm>
              <a:custGeom>
                <a:avLst/>
                <a:gdLst>
                  <a:gd name="connsiteX0" fmla="*/ 7683 w 237533"/>
                  <a:gd name="connsiteY0" fmla="*/ 340595 h 480492"/>
                  <a:gd name="connsiteX1" fmla="*/ 46481 w 237533"/>
                  <a:gd name="connsiteY1" fmla="*/ 271872 h 480492"/>
                  <a:gd name="connsiteX2" fmla="*/ 109037 w 237533"/>
                  <a:gd name="connsiteY2" fmla="*/ 0 h 480492"/>
                  <a:gd name="connsiteX3" fmla="*/ 237534 w 237533"/>
                  <a:gd name="connsiteY3" fmla="*/ 33547 h 480492"/>
                  <a:gd name="connsiteX4" fmla="*/ 160243 w 237533"/>
                  <a:gd name="connsiteY4" fmla="*/ 305724 h 480492"/>
                  <a:gd name="connsiteX5" fmla="*/ 155157 w 237533"/>
                  <a:gd name="connsiteY5" fmla="*/ 384477 h 480492"/>
                  <a:gd name="connsiteX6" fmla="*/ 46939 w 237533"/>
                  <a:gd name="connsiteY6" fmla="*/ 478412 h 480492"/>
                  <a:gd name="connsiteX7" fmla="*/ 7683 w 237533"/>
                  <a:gd name="connsiteY7" fmla="*/ 340595 h 480492"/>
                  <a:gd name="connsiteX8" fmla="*/ 7683 w 237533"/>
                  <a:gd name="connsiteY8" fmla="*/ 340595 h 48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533" h="480492">
                    <a:moveTo>
                      <a:pt x="7683" y="340595"/>
                    </a:moveTo>
                    <a:cubicBezTo>
                      <a:pt x="16019" y="312582"/>
                      <a:pt x="29991" y="288769"/>
                      <a:pt x="46481" y="271872"/>
                    </a:cubicBezTo>
                    <a:lnTo>
                      <a:pt x="109037" y="0"/>
                    </a:lnTo>
                    <a:lnTo>
                      <a:pt x="237534" y="33547"/>
                    </a:lnTo>
                    <a:lnTo>
                      <a:pt x="160243" y="305724"/>
                    </a:lnTo>
                    <a:cubicBezTo>
                      <a:pt x="164811" y="328889"/>
                      <a:pt x="163493" y="356463"/>
                      <a:pt x="155157" y="384477"/>
                    </a:cubicBezTo>
                    <a:cubicBezTo>
                      <a:pt x="136113" y="448475"/>
                      <a:pt x="87663" y="490528"/>
                      <a:pt x="46939" y="478412"/>
                    </a:cubicBezTo>
                    <a:cubicBezTo>
                      <a:pt x="6215" y="466287"/>
                      <a:pt x="-11360" y="404584"/>
                      <a:pt x="7683" y="340595"/>
                    </a:cubicBezTo>
                    <a:lnTo>
                      <a:pt x="7683" y="340595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4FFC759-1D91-71BC-219D-DD1D66706D45}"/>
                  </a:ext>
                </a:extLst>
              </p:cNvPr>
              <p:cNvSpPr/>
              <p:nvPr/>
            </p:nvSpPr>
            <p:spPr>
              <a:xfrm>
                <a:off x="529281" y="2601213"/>
                <a:ext cx="410752" cy="1394621"/>
              </a:xfrm>
              <a:custGeom>
                <a:avLst/>
                <a:gdLst>
                  <a:gd name="connsiteX0" fmla="*/ 410752 w 410752"/>
                  <a:gd name="connsiteY0" fmla="*/ 42872 h 1394621"/>
                  <a:gd name="connsiteX1" fmla="*/ 326969 w 410752"/>
                  <a:gd name="connsiteY1" fmla="*/ 0 h 1394621"/>
                  <a:gd name="connsiteX2" fmla="*/ 209110 w 410752"/>
                  <a:gd name="connsiteY2" fmla="*/ 80210 h 1394621"/>
                  <a:gd name="connsiteX3" fmla="*/ 171769 w 410752"/>
                  <a:gd name="connsiteY3" fmla="*/ 692611 h 1394621"/>
                  <a:gd name="connsiteX4" fmla="*/ 0 w 410752"/>
                  <a:gd name="connsiteY4" fmla="*/ 1312469 h 1394621"/>
                  <a:gd name="connsiteX5" fmla="*/ 149364 w 410752"/>
                  <a:gd name="connsiteY5" fmla="*/ 1394622 h 1394621"/>
                  <a:gd name="connsiteX6" fmla="*/ 352418 w 410752"/>
                  <a:gd name="connsiteY6" fmla="*/ 819569 h 1394621"/>
                  <a:gd name="connsiteX7" fmla="*/ 410752 w 410752"/>
                  <a:gd name="connsiteY7" fmla="*/ 42872 h 139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752" h="1394621">
                    <a:moveTo>
                      <a:pt x="410752" y="42872"/>
                    </a:moveTo>
                    <a:lnTo>
                      <a:pt x="326969" y="0"/>
                    </a:lnTo>
                    <a:cubicBezTo>
                      <a:pt x="326969" y="0"/>
                      <a:pt x="246452" y="5534"/>
                      <a:pt x="209110" y="80210"/>
                    </a:cubicBezTo>
                    <a:cubicBezTo>
                      <a:pt x="171769" y="154896"/>
                      <a:pt x="171769" y="692611"/>
                      <a:pt x="171769" y="692611"/>
                    </a:cubicBezTo>
                    <a:lnTo>
                      <a:pt x="0" y="1312469"/>
                    </a:lnTo>
                    <a:lnTo>
                      <a:pt x="149364" y="1394622"/>
                    </a:lnTo>
                    <a:lnTo>
                      <a:pt x="352418" y="819569"/>
                    </a:lnTo>
                    <a:lnTo>
                      <a:pt x="410752" y="42872"/>
                    </a:ln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35" name="图形 7">
              <a:extLst>
                <a:ext uri="{FF2B5EF4-FFF2-40B4-BE49-F238E27FC236}">
                  <a16:creationId xmlns:a16="http://schemas.microsoft.com/office/drawing/2014/main" id="{66C08084-049C-5E61-DD11-FB698F2615AB}"/>
                </a:ext>
              </a:extLst>
            </p:cNvPr>
            <p:cNvGrpSpPr/>
            <p:nvPr/>
          </p:nvGrpSpPr>
          <p:grpSpPr>
            <a:xfrm>
              <a:off x="1657105" y="2630055"/>
              <a:ext cx="362070" cy="1623698"/>
              <a:chOff x="1657105" y="2630055"/>
              <a:chExt cx="362070" cy="1623698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F0F2A4FE-03B0-B49B-E28B-0C15AB93E6EA}"/>
                  </a:ext>
                </a:extLst>
              </p:cNvPr>
              <p:cNvSpPr/>
              <p:nvPr/>
            </p:nvSpPr>
            <p:spPr>
              <a:xfrm>
                <a:off x="1836562" y="3771998"/>
                <a:ext cx="160886" cy="481755"/>
              </a:xfrm>
              <a:custGeom>
                <a:avLst/>
                <a:gdLst>
                  <a:gd name="connsiteX0" fmla="*/ 7010 w 160886"/>
                  <a:gd name="connsiteY0" fmla="*/ 362398 h 481755"/>
                  <a:gd name="connsiteX1" fmla="*/ 23079 w 160886"/>
                  <a:gd name="connsiteY1" fmla="*/ 285131 h 481755"/>
                  <a:gd name="connsiteX2" fmla="*/ 0 w 160886"/>
                  <a:gd name="connsiteY2" fmla="*/ 7106 h 481755"/>
                  <a:gd name="connsiteX3" fmla="*/ 132607 w 160886"/>
                  <a:gd name="connsiteY3" fmla="*/ 0 h 481755"/>
                  <a:gd name="connsiteX4" fmla="*/ 141742 w 160886"/>
                  <a:gd name="connsiteY4" fmla="*/ 282788 h 481755"/>
                  <a:gd name="connsiteX5" fmla="*/ 160849 w 160886"/>
                  <a:gd name="connsiteY5" fmla="*/ 359359 h 481755"/>
                  <a:gd name="connsiteX6" fmla="*/ 86316 w 160886"/>
                  <a:gd name="connsiteY6" fmla="*/ 481746 h 481755"/>
                  <a:gd name="connsiteX7" fmla="*/ 7010 w 160886"/>
                  <a:gd name="connsiteY7" fmla="*/ 362398 h 481755"/>
                  <a:gd name="connsiteX8" fmla="*/ 7010 w 160886"/>
                  <a:gd name="connsiteY8" fmla="*/ 362398 h 48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886" h="481755">
                    <a:moveTo>
                      <a:pt x="7010" y="362398"/>
                    </a:moveTo>
                    <a:cubicBezTo>
                      <a:pt x="6439" y="333175"/>
                      <a:pt x="12506" y="306248"/>
                      <a:pt x="23079" y="285131"/>
                    </a:cubicBezTo>
                    <a:lnTo>
                      <a:pt x="0" y="7106"/>
                    </a:lnTo>
                    <a:lnTo>
                      <a:pt x="132607" y="0"/>
                    </a:lnTo>
                    <a:lnTo>
                      <a:pt x="141742" y="282788"/>
                    </a:lnTo>
                    <a:cubicBezTo>
                      <a:pt x="153143" y="303466"/>
                      <a:pt x="160268" y="330137"/>
                      <a:pt x="160849" y="359359"/>
                    </a:cubicBezTo>
                    <a:cubicBezTo>
                      <a:pt x="162163" y="426110"/>
                      <a:pt x="128797" y="480908"/>
                      <a:pt x="86316" y="481746"/>
                    </a:cubicBezTo>
                    <a:cubicBezTo>
                      <a:pt x="43834" y="482584"/>
                      <a:pt x="8334" y="429149"/>
                      <a:pt x="7010" y="362398"/>
                    </a:cubicBezTo>
                    <a:lnTo>
                      <a:pt x="7010" y="362398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160F2D9-4ACA-77F1-907D-8F61D7FBDF0D}"/>
                  </a:ext>
                </a:extLst>
              </p:cNvPr>
              <p:cNvSpPr/>
              <p:nvPr/>
            </p:nvSpPr>
            <p:spPr>
              <a:xfrm>
                <a:off x="1657105" y="2630055"/>
                <a:ext cx="362070" cy="1382582"/>
              </a:xfrm>
              <a:custGeom>
                <a:avLst/>
                <a:gdLst>
                  <a:gd name="connsiteX0" fmla="*/ 181457 w 362070"/>
                  <a:gd name="connsiteY0" fmla="*/ 15364 h 1382582"/>
                  <a:gd name="connsiteX1" fmla="*/ 88608 w 362070"/>
                  <a:gd name="connsiteY1" fmla="*/ 0 h 1382582"/>
                  <a:gd name="connsiteX2" fmla="*/ 721 w 362070"/>
                  <a:gd name="connsiteY2" fmla="*/ 112252 h 1382582"/>
                  <a:gd name="connsiteX3" fmla="*/ 151368 w 362070"/>
                  <a:gd name="connsiteY3" fmla="*/ 707003 h 1382582"/>
                  <a:gd name="connsiteX4" fmla="*/ 176228 w 362070"/>
                  <a:gd name="connsiteY4" fmla="*/ 1349750 h 1382582"/>
                  <a:gd name="connsiteX5" fmla="*/ 343497 w 362070"/>
                  <a:gd name="connsiteY5" fmla="*/ 1382582 h 1382582"/>
                  <a:gd name="connsiteX6" fmla="*/ 362070 w 362070"/>
                  <a:gd name="connsiteY6" fmla="*/ 773021 h 1382582"/>
                  <a:gd name="connsiteX7" fmla="*/ 181457 w 362070"/>
                  <a:gd name="connsiteY7" fmla="*/ 15364 h 138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070" h="1382582">
                    <a:moveTo>
                      <a:pt x="181457" y="15364"/>
                    </a:moveTo>
                    <a:lnTo>
                      <a:pt x="88608" y="0"/>
                    </a:lnTo>
                    <a:cubicBezTo>
                      <a:pt x="88608" y="0"/>
                      <a:pt x="13579" y="29756"/>
                      <a:pt x="721" y="112252"/>
                    </a:cubicBezTo>
                    <a:cubicBezTo>
                      <a:pt x="-12138" y="194758"/>
                      <a:pt x="151368" y="707003"/>
                      <a:pt x="151368" y="707003"/>
                    </a:cubicBezTo>
                    <a:lnTo>
                      <a:pt x="176228" y="1349750"/>
                    </a:lnTo>
                    <a:lnTo>
                      <a:pt x="343497" y="1382582"/>
                    </a:lnTo>
                    <a:lnTo>
                      <a:pt x="362070" y="773021"/>
                    </a:lnTo>
                    <a:lnTo>
                      <a:pt x="181457" y="15364"/>
                    </a:ln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3C1116-DC08-7895-AFFF-2833BCF03B18}"/>
                </a:ext>
              </a:extLst>
            </p:cNvPr>
            <p:cNvSpPr/>
            <p:nvPr/>
          </p:nvSpPr>
          <p:spPr>
            <a:xfrm>
              <a:off x="1089683" y="1786031"/>
              <a:ext cx="532647" cy="532647"/>
            </a:xfrm>
            <a:custGeom>
              <a:avLst/>
              <a:gdLst>
                <a:gd name="connsiteX0" fmla="*/ 532648 w 532647"/>
                <a:gd name="connsiteY0" fmla="*/ 266324 h 532647"/>
                <a:gd name="connsiteX1" fmla="*/ 266324 w 532647"/>
                <a:gd name="connsiteY1" fmla="*/ 532648 h 532647"/>
                <a:gd name="connsiteX2" fmla="*/ 0 w 532647"/>
                <a:gd name="connsiteY2" fmla="*/ 266324 h 532647"/>
                <a:gd name="connsiteX3" fmla="*/ 266324 w 532647"/>
                <a:gd name="connsiteY3" fmla="*/ 0 h 532647"/>
                <a:gd name="connsiteX4" fmla="*/ 532648 w 532647"/>
                <a:gd name="connsiteY4" fmla="*/ 266324 h 53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647" h="532647">
                  <a:moveTo>
                    <a:pt x="532648" y="266324"/>
                  </a:moveTo>
                  <a:cubicBezTo>
                    <a:pt x="532648" y="413410"/>
                    <a:pt x="413410" y="532648"/>
                    <a:pt x="266324" y="532648"/>
                  </a:cubicBezTo>
                  <a:cubicBezTo>
                    <a:pt x="119237" y="532648"/>
                    <a:pt x="0" y="413410"/>
                    <a:pt x="0" y="266324"/>
                  </a:cubicBezTo>
                  <a:cubicBezTo>
                    <a:pt x="0" y="119237"/>
                    <a:pt x="119237" y="0"/>
                    <a:pt x="266324" y="0"/>
                  </a:cubicBezTo>
                  <a:cubicBezTo>
                    <a:pt x="413410" y="0"/>
                    <a:pt x="532648" y="119237"/>
                    <a:pt x="532648" y="266324"/>
                  </a:cubicBezTo>
                  <a:close/>
                </a:path>
              </a:pathLst>
            </a:custGeom>
            <a:solidFill>
              <a:srgbClr val="FFB6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39" name="图形 7">
              <a:extLst>
                <a:ext uri="{FF2B5EF4-FFF2-40B4-BE49-F238E27FC236}">
                  <a16:creationId xmlns:a16="http://schemas.microsoft.com/office/drawing/2014/main" id="{CF160B61-6C93-DEAC-0C7B-7B85F799D656}"/>
                </a:ext>
              </a:extLst>
            </p:cNvPr>
            <p:cNvGrpSpPr/>
            <p:nvPr/>
          </p:nvGrpSpPr>
          <p:grpSpPr>
            <a:xfrm>
              <a:off x="3740959" y="2339098"/>
              <a:ext cx="1110132" cy="232423"/>
              <a:chOff x="3740959" y="2339098"/>
              <a:chExt cx="1110132" cy="232423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97413083-7B7F-C6A0-0A17-1F9A4B404416}"/>
                  </a:ext>
                </a:extLst>
              </p:cNvPr>
              <p:cNvSpPr/>
              <p:nvPr/>
            </p:nvSpPr>
            <p:spPr>
              <a:xfrm>
                <a:off x="3740959" y="2339098"/>
                <a:ext cx="237425" cy="232423"/>
              </a:xfrm>
              <a:custGeom>
                <a:avLst/>
                <a:gdLst>
                  <a:gd name="connsiteX0" fmla="*/ 237426 w 237425"/>
                  <a:gd name="connsiteY0" fmla="*/ 116212 h 232423"/>
                  <a:gd name="connsiteX1" fmla="*/ 118713 w 237425"/>
                  <a:gd name="connsiteY1" fmla="*/ 232423 h 232423"/>
                  <a:gd name="connsiteX2" fmla="*/ 0 w 237425"/>
                  <a:gd name="connsiteY2" fmla="*/ 116212 h 232423"/>
                  <a:gd name="connsiteX3" fmla="*/ 118713 w 237425"/>
                  <a:gd name="connsiteY3" fmla="*/ 0 h 232423"/>
                  <a:gd name="connsiteX4" fmla="*/ 237426 w 237425"/>
                  <a:gd name="connsiteY4" fmla="*/ 116212 h 23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425" h="232423">
                    <a:moveTo>
                      <a:pt x="237426" y="116212"/>
                    </a:moveTo>
                    <a:cubicBezTo>
                      <a:pt x="237426" y="180394"/>
                      <a:pt x="184276" y="232423"/>
                      <a:pt x="118713" y="232423"/>
                    </a:cubicBezTo>
                    <a:cubicBezTo>
                      <a:pt x="53150" y="232423"/>
                      <a:pt x="0" y="180394"/>
                      <a:pt x="0" y="116212"/>
                    </a:cubicBezTo>
                    <a:cubicBezTo>
                      <a:pt x="0" y="52030"/>
                      <a:pt x="53150" y="0"/>
                      <a:pt x="118713" y="0"/>
                    </a:cubicBezTo>
                    <a:cubicBezTo>
                      <a:pt x="184276" y="0"/>
                      <a:pt x="237426" y="52030"/>
                      <a:pt x="237426" y="116212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B4B7C7A3-035E-0B39-A2A4-5D954EB27B2D}"/>
                  </a:ext>
                </a:extLst>
              </p:cNvPr>
              <p:cNvSpPr/>
              <p:nvPr/>
            </p:nvSpPr>
            <p:spPr>
              <a:xfrm>
                <a:off x="4132601" y="2412237"/>
                <a:ext cx="718489" cy="79514"/>
              </a:xfrm>
              <a:custGeom>
                <a:avLst/>
                <a:gdLst>
                  <a:gd name="connsiteX0" fmla="*/ 678732 w 718489"/>
                  <a:gd name="connsiteY0" fmla="*/ 79515 h 79514"/>
                  <a:gd name="connsiteX1" fmla="*/ 39748 w 718489"/>
                  <a:gd name="connsiteY1" fmla="*/ 79515 h 79514"/>
                  <a:gd name="connsiteX2" fmla="*/ 0 w 718489"/>
                  <a:gd name="connsiteY2" fmla="*/ 39757 h 79514"/>
                  <a:gd name="connsiteX3" fmla="*/ 39748 w 718489"/>
                  <a:gd name="connsiteY3" fmla="*/ 0 h 79514"/>
                  <a:gd name="connsiteX4" fmla="*/ 678732 w 718489"/>
                  <a:gd name="connsiteY4" fmla="*/ 0 h 79514"/>
                  <a:gd name="connsiteX5" fmla="*/ 718490 w 718489"/>
                  <a:gd name="connsiteY5" fmla="*/ 39757 h 79514"/>
                  <a:gd name="connsiteX6" fmla="*/ 678732 w 718489"/>
                  <a:gd name="connsiteY6" fmla="*/ 79515 h 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8489" h="79514">
                    <a:moveTo>
                      <a:pt x="678732" y="79515"/>
                    </a:moveTo>
                    <a:lnTo>
                      <a:pt x="39748" y="79515"/>
                    </a:lnTo>
                    <a:cubicBezTo>
                      <a:pt x="17831" y="79515"/>
                      <a:pt x="0" y="61674"/>
                      <a:pt x="0" y="39757"/>
                    </a:cubicBezTo>
                    <a:cubicBezTo>
                      <a:pt x="0" y="17831"/>
                      <a:pt x="17831" y="0"/>
                      <a:pt x="39748" y="0"/>
                    </a:cubicBezTo>
                    <a:lnTo>
                      <a:pt x="678732" y="0"/>
                    </a:lnTo>
                    <a:cubicBezTo>
                      <a:pt x="700659" y="0"/>
                      <a:pt x="718490" y="17831"/>
                      <a:pt x="718490" y="39757"/>
                    </a:cubicBezTo>
                    <a:cubicBezTo>
                      <a:pt x="718490" y="61674"/>
                      <a:pt x="700659" y="79515"/>
                      <a:pt x="678732" y="79515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42" name="图形 7">
              <a:extLst>
                <a:ext uri="{FF2B5EF4-FFF2-40B4-BE49-F238E27FC236}">
                  <a16:creationId xmlns:a16="http://schemas.microsoft.com/office/drawing/2014/main" id="{94F548E5-6061-C48D-7F1F-D1C8C2C60671}"/>
                </a:ext>
              </a:extLst>
            </p:cNvPr>
            <p:cNvGrpSpPr/>
            <p:nvPr/>
          </p:nvGrpSpPr>
          <p:grpSpPr>
            <a:xfrm>
              <a:off x="288283" y="3958202"/>
              <a:ext cx="266700" cy="266700"/>
              <a:chOff x="288283" y="3958202"/>
              <a:chExt cx="266700" cy="266700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AAE4C4A6-9DE2-8E0E-2CFA-02A1AF60F9E7}"/>
                  </a:ext>
                </a:extLst>
              </p:cNvPr>
              <p:cNvSpPr/>
              <p:nvPr/>
            </p:nvSpPr>
            <p:spPr>
              <a:xfrm>
                <a:off x="288283" y="3958202"/>
                <a:ext cx="266700" cy="266700"/>
              </a:xfrm>
              <a:custGeom>
                <a:avLst/>
                <a:gdLst>
                  <a:gd name="connsiteX0" fmla="*/ 266700 w 266700"/>
                  <a:gd name="connsiteY0" fmla="*/ 133350 h 266700"/>
                  <a:gd name="connsiteX1" fmla="*/ 133350 w 266700"/>
                  <a:gd name="connsiteY1" fmla="*/ 266700 h 266700"/>
                  <a:gd name="connsiteX2" fmla="*/ 0 w 266700"/>
                  <a:gd name="connsiteY2" fmla="*/ 133350 h 266700"/>
                  <a:gd name="connsiteX3" fmla="*/ 133350 w 266700"/>
                  <a:gd name="connsiteY3" fmla="*/ 0 h 266700"/>
                  <a:gd name="connsiteX4" fmla="*/ 266700 w 266700"/>
                  <a:gd name="connsiteY4" fmla="*/ 1333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66700">
                    <a:moveTo>
                      <a:pt x="266700" y="133350"/>
                    </a:moveTo>
                    <a:cubicBezTo>
                      <a:pt x="266700" y="206997"/>
                      <a:pt x="206997" y="266700"/>
                      <a:pt x="133350" y="266700"/>
                    </a:cubicBezTo>
                    <a:cubicBezTo>
                      <a:pt x="59703" y="266700"/>
                      <a:pt x="0" y="206997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ubicBezTo>
                      <a:pt x="206997" y="0"/>
                      <a:pt x="266700" y="59703"/>
                      <a:pt x="266700" y="133350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4280AF99-B591-B4B7-831B-20CC781434AE}"/>
                  </a:ext>
                </a:extLst>
              </p:cNvPr>
              <p:cNvSpPr/>
              <p:nvPr/>
            </p:nvSpPr>
            <p:spPr>
              <a:xfrm>
                <a:off x="354269" y="4011607"/>
                <a:ext cx="143608" cy="146107"/>
              </a:xfrm>
              <a:custGeom>
                <a:avLst/>
                <a:gdLst>
                  <a:gd name="connsiteX0" fmla="*/ 136724 w 143608"/>
                  <a:gd name="connsiteY0" fmla="*/ 1859 h 146107"/>
                  <a:gd name="connsiteX1" fmla="*/ 117175 w 143608"/>
                  <a:gd name="connsiteY1" fmla="*/ 6984 h 146107"/>
                  <a:gd name="connsiteX2" fmla="*/ 69626 w 143608"/>
                  <a:gd name="connsiteY2" fmla="*/ 101186 h 146107"/>
                  <a:gd name="connsiteX3" fmla="*/ 21506 w 143608"/>
                  <a:gd name="connsiteY3" fmla="*/ 49008 h 146107"/>
                  <a:gd name="connsiteX4" fmla="*/ 1958 w 143608"/>
                  <a:gd name="connsiteY4" fmla="*/ 54132 h 146107"/>
                  <a:gd name="connsiteX5" fmla="*/ 7084 w 143608"/>
                  <a:gd name="connsiteY5" fmla="*/ 73687 h 146107"/>
                  <a:gd name="connsiteX6" fmla="*/ 57764 w 143608"/>
                  <a:gd name="connsiteY6" fmla="*/ 139105 h 146107"/>
                  <a:gd name="connsiteX7" fmla="*/ 82438 w 143608"/>
                  <a:gd name="connsiteY7" fmla="*/ 139105 h 146107"/>
                  <a:gd name="connsiteX8" fmla="*/ 141849 w 143608"/>
                  <a:gd name="connsiteY8" fmla="*/ 21414 h 146107"/>
                  <a:gd name="connsiteX9" fmla="*/ 136724 w 143608"/>
                  <a:gd name="connsiteY9" fmla="*/ 1859 h 14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08" h="146107">
                    <a:moveTo>
                      <a:pt x="136724" y="1859"/>
                    </a:moveTo>
                    <a:cubicBezTo>
                      <a:pt x="130369" y="-1855"/>
                      <a:pt x="120666" y="69"/>
                      <a:pt x="117175" y="6984"/>
                    </a:cubicBezTo>
                    <a:cubicBezTo>
                      <a:pt x="101325" y="38388"/>
                      <a:pt x="85476" y="69792"/>
                      <a:pt x="69626" y="101186"/>
                    </a:cubicBezTo>
                    <a:cubicBezTo>
                      <a:pt x="56839" y="81155"/>
                      <a:pt x="40482" y="63667"/>
                      <a:pt x="21506" y="49008"/>
                    </a:cubicBezTo>
                    <a:cubicBezTo>
                      <a:pt x="15394" y="44284"/>
                      <a:pt x="5500" y="48075"/>
                      <a:pt x="1958" y="54132"/>
                    </a:cubicBezTo>
                    <a:cubicBezTo>
                      <a:pt x="-2359" y="61514"/>
                      <a:pt x="957" y="68953"/>
                      <a:pt x="7084" y="73687"/>
                    </a:cubicBezTo>
                    <a:cubicBezTo>
                      <a:pt x="29212" y="90775"/>
                      <a:pt x="46275" y="113749"/>
                      <a:pt x="57764" y="139105"/>
                    </a:cubicBezTo>
                    <a:cubicBezTo>
                      <a:pt x="62131" y="148744"/>
                      <a:pt x="77879" y="148135"/>
                      <a:pt x="82438" y="139105"/>
                    </a:cubicBezTo>
                    <a:cubicBezTo>
                      <a:pt x="102241" y="99871"/>
                      <a:pt x="122045" y="60647"/>
                      <a:pt x="141849" y="21414"/>
                    </a:cubicBezTo>
                    <a:cubicBezTo>
                      <a:pt x="145325" y="14528"/>
                      <a:pt x="143668" y="5926"/>
                      <a:pt x="136724" y="18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0B383AF-C202-4849-42AF-1ABB0ECD075F}"/>
                </a:ext>
              </a:extLst>
            </p:cNvPr>
            <p:cNvSpPr/>
            <p:nvPr/>
          </p:nvSpPr>
          <p:spPr>
            <a:xfrm>
              <a:off x="2726683" y="1500752"/>
              <a:ext cx="2181225" cy="1276349"/>
            </a:xfrm>
            <a:custGeom>
              <a:avLst/>
              <a:gdLst>
                <a:gd name="connsiteX0" fmla="*/ 1975952 w 2181225"/>
                <a:gd name="connsiteY0" fmla="*/ 1276350 h 1276349"/>
                <a:gd name="connsiteX1" fmla="*/ 205273 w 2181225"/>
                <a:gd name="connsiteY1" fmla="*/ 1276350 h 1276349"/>
                <a:gd name="connsiteX2" fmla="*/ 0 w 2181225"/>
                <a:gd name="connsiteY2" fmla="*/ 1071077 h 1276349"/>
                <a:gd name="connsiteX3" fmla="*/ 0 w 2181225"/>
                <a:gd name="connsiteY3" fmla="*/ 205273 h 1276349"/>
                <a:gd name="connsiteX4" fmla="*/ 205273 w 2181225"/>
                <a:gd name="connsiteY4" fmla="*/ 0 h 1276349"/>
                <a:gd name="connsiteX5" fmla="*/ 1975952 w 2181225"/>
                <a:gd name="connsiteY5" fmla="*/ 0 h 1276349"/>
                <a:gd name="connsiteX6" fmla="*/ 2181225 w 2181225"/>
                <a:gd name="connsiteY6" fmla="*/ 205273 h 1276349"/>
                <a:gd name="connsiteX7" fmla="*/ 2181225 w 2181225"/>
                <a:gd name="connsiteY7" fmla="*/ 1071077 h 1276349"/>
                <a:gd name="connsiteX8" fmla="*/ 1975952 w 2181225"/>
                <a:gd name="connsiteY8" fmla="*/ 1276350 h 1276349"/>
                <a:gd name="connsiteX9" fmla="*/ 205273 w 2181225"/>
                <a:gd name="connsiteY9" fmla="*/ 19050 h 1276349"/>
                <a:gd name="connsiteX10" fmla="*/ 19050 w 2181225"/>
                <a:gd name="connsiteY10" fmla="*/ 205273 h 1276349"/>
                <a:gd name="connsiteX11" fmla="*/ 19050 w 2181225"/>
                <a:gd name="connsiteY11" fmla="*/ 1071077 h 1276349"/>
                <a:gd name="connsiteX12" fmla="*/ 205273 w 2181225"/>
                <a:gd name="connsiteY12" fmla="*/ 1257300 h 1276349"/>
                <a:gd name="connsiteX13" fmla="*/ 1975952 w 2181225"/>
                <a:gd name="connsiteY13" fmla="*/ 1257300 h 1276349"/>
                <a:gd name="connsiteX14" fmla="*/ 2162175 w 2181225"/>
                <a:gd name="connsiteY14" fmla="*/ 1071077 h 1276349"/>
                <a:gd name="connsiteX15" fmla="*/ 2162175 w 2181225"/>
                <a:gd name="connsiteY15" fmla="*/ 205273 h 1276349"/>
                <a:gd name="connsiteX16" fmla="*/ 1975952 w 2181225"/>
                <a:gd name="connsiteY16" fmla="*/ 19050 h 1276349"/>
                <a:gd name="connsiteX17" fmla="*/ 205273 w 2181225"/>
                <a:gd name="connsiteY17" fmla="*/ 19050 h 127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1225" h="1276349">
                  <a:moveTo>
                    <a:pt x="1975952" y="1276350"/>
                  </a:moveTo>
                  <a:lnTo>
                    <a:pt x="205273" y="1276350"/>
                  </a:lnTo>
                  <a:cubicBezTo>
                    <a:pt x="92088" y="1276350"/>
                    <a:pt x="0" y="1184262"/>
                    <a:pt x="0" y="1071077"/>
                  </a:cubicBezTo>
                  <a:lnTo>
                    <a:pt x="0" y="205273"/>
                  </a:lnTo>
                  <a:cubicBezTo>
                    <a:pt x="0" y="92088"/>
                    <a:pt x="92088" y="0"/>
                    <a:pt x="205273" y="0"/>
                  </a:cubicBezTo>
                  <a:lnTo>
                    <a:pt x="1975952" y="0"/>
                  </a:lnTo>
                  <a:cubicBezTo>
                    <a:pt x="2089137" y="0"/>
                    <a:pt x="2181225" y="92088"/>
                    <a:pt x="2181225" y="205273"/>
                  </a:cubicBezTo>
                  <a:lnTo>
                    <a:pt x="2181225" y="1071077"/>
                  </a:lnTo>
                  <a:cubicBezTo>
                    <a:pt x="2181225" y="1184262"/>
                    <a:pt x="2089137" y="1276350"/>
                    <a:pt x="1975952" y="1276350"/>
                  </a:cubicBezTo>
                  <a:close/>
                  <a:moveTo>
                    <a:pt x="205273" y="19050"/>
                  </a:moveTo>
                  <a:cubicBezTo>
                    <a:pt x="102594" y="19050"/>
                    <a:pt x="19050" y="102594"/>
                    <a:pt x="19050" y="205273"/>
                  </a:cubicBezTo>
                  <a:lnTo>
                    <a:pt x="19050" y="1071077"/>
                  </a:lnTo>
                  <a:cubicBezTo>
                    <a:pt x="19050" y="1173766"/>
                    <a:pt x="102594" y="1257300"/>
                    <a:pt x="205273" y="1257300"/>
                  </a:cubicBezTo>
                  <a:lnTo>
                    <a:pt x="1975952" y="1257300"/>
                  </a:lnTo>
                  <a:cubicBezTo>
                    <a:pt x="2078631" y="1257300"/>
                    <a:pt x="2162175" y="1173766"/>
                    <a:pt x="2162175" y="1071077"/>
                  </a:cubicBezTo>
                  <a:lnTo>
                    <a:pt x="2162175" y="205273"/>
                  </a:lnTo>
                  <a:cubicBezTo>
                    <a:pt x="2162175" y="102594"/>
                    <a:pt x="2078631" y="19050"/>
                    <a:pt x="1975952" y="19050"/>
                  </a:cubicBezTo>
                  <a:lnTo>
                    <a:pt x="205273" y="1905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2F67C0A-A89A-C867-2038-23BA1E0D5B6B}"/>
                </a:ext>
              </a:extLst>
            </p:cNvPr>
            <p:cNvSpPr/>
            <p:nvPr/>
          </p:nvSpPr>
          <p:spPr>
            <a:xfrm>
              <a:off x="1053070" y="1738877"/>
              <a:ext cx="600777" cy="573271"/>
            </a:xfrm>
            <a:custGeom>
              <a:avLst/>
              <a:gdLst>
                <a:gd name="connsiteX0" fmla="*/ 600059 w 600777"/>
                <a:gd name="connsiteY0" fmla="*/ 141980 h 573271"/>
                <a:gd name="connsiteX1" fmla="*/ 540137 w 600777"/>
                <a:gd name="connsiteY1" fmla="*/ 114300 h 573271"/>
                <a:gd name="connsiteX2" fmla="*/ 546386 w 600777"/>
                <a:gd name="connsiteY2" fmla="*/ 57779 h 573271"/>
                <a:gd name="connsiteX3" fmla="*/ 534451 w 600777"/>
                <a:gd name="connsiteY3" fmla="*/ 36271 h 573271"/>
                <a:gd name="connsiteX4" fmla="*/ 485730 w 600777"/>
                <a:gd name="connsiteY4" fmla="*/ 37205 h 573271"/>
                <a:gd name="connsiteX5" fmla="*/ 439010 w 600777"/>
                <a:gd name="connsiteY5" fmla="*/ 19993 h 573271"/>
                <a:gd name="connsiteX6" fmla="*/ 387737 w 600777"/>
                <a:gd name="connsiteY6" fmla="*/ 38100 h 573271"/>
                <a:gd name="connsiteX7" fmla="*/ 317595 w 600777"/>
                <a:gd name="connsiteY7" fmla="*/ 25165 h 573271"/>
                <a:gd name="connsiteX8" fmla="*/ 302012 w 600777"/>
                <a:gd name="connsiteY8" fmla="*/ 0 h 573271"/>
                <a:gd name="connsiteX9" fmla="*/ 235337 w 600777"/>
                <a:gd name="connsiteY9" fmla="*/ 38100 h 573271"/>
                <a:gd name="connsiteX10" fmla="*/ 206762 w 600777"/>
                <a:gd name="connsiteY10" fmla="*/ 38100 h 573271"/>
                <a:gd name="connsiteX11" fmla="*/ 91778 w 600777"/>
                <a:gd name="connsiteY11" fmla="*/ 101346 h 573271"/>
                <a:gd name="connsiteX12" fmla="*/ 6497 w 600777"/>
                <a:gd name="connsiteY12" fmla="*/ 249336 h 573271"/>
                <a:gd name="connsiteX13" fmla="*/ 71633 w 600777"/>
                <a:gd name="connsiteY13" fmla="*/ 459181 h 573271"/>
                <a:gd name="connsiteX14" fmla="*/ 73467 w 600777"/>
                <a:gd name="connsiteY14" fmla="*/ 514198 h 573271"/>
                <a:gd name="connsiteX15" fmla="*/ 109079 w 600777"/>
                <a:gd name="connsiteY15" fmla="*/ 551688 h 573271"/>
                <a:gd name="connsiteX16" fmla="*/ 137850 w 600777"/>
                <a:gd name="connsiteY16" fmla="*/ 555317 h 573271"/>
                <a:gd name="connsiteX17" fmla="*/ 130562 w 600777"/>
                <a:gd name="connsiteY17" fmla="*/ 571500 h 573271"/>
                <a:gd name="connsiteX18" fmla="*/ 159137 w 600777"/>
                <a:gd name="connsiteY18" fmla="*/ 571500 h 573271"/>
                <a:gd name="connsiteX19" fmla="*/ 183515 w 600777"/>
                <a:gd name="connsiteY19" fmla="*/ 573272 h 573271"/>
                <a:gd name="connsiteX20" fmla="*/ 141720 w 600777"/>
                <a:gd name="connsiteY20" fmla="*/ 462934 h 573271"/>
                <a:gd name="connsiteX21" fmla="*/ 125309 w 600777"/>
                <a:gd name="connsiteY21" fmla="*/ 415728 h 573271"/>
                <a:gd name="connsiteX22" fmla="*/ 131091 w 600777"/>
                <a:gd name="connsiteY22" fmla="*/ 367284 h 573271"/>
                <a:gd name="connsiteX23" fmla="*/ 198752 w 600777"/>
                <a:gd name="connsiteY23" fmla="*/ 350272 h 573271"/>
                <a:gd name="connsiteX24" fmla="*/ 234899 w 600777"/>
                <a:gd name="connsiteY24" fmla="*/ 413242 h 573271"/>
                <a:gd name="connsiteX25" fmla="*/ 280962 w 600777"/>
                <a:gd name="connsiteY25" fmla="*/ 351958 h 573271"/>
                <a:gd name="connsiteX26" fmla="*/ 273437 w 600777"/>
                <a:gd name="connsiteY26" fmla="*/ 314325 h 573271"/>
                <a:gd name="connsiteX27" fmla="*/ 289839 w 600777"/>
                <a:gd name="connsiteY27" fmla="*/ 329270 h 573271"/>
                <a:gd name="connsiteX28" fmla="*/ 284029 w 600777"/>
                <a:gd name="connsiteY28" fmla="*/ 196272 h 573271"/>
                <a:gd name="connsiteX29" fmla="*/ 425837 w 600777"/>
                <a:gd name="connsiteY29" fmla="*/ 233305 h 573271"/>
                <a:gd name="connsiteX30" fmla="*/ 425837 w 600777"/>
                <a:gd name="connsiteY30" fmla="*/ 228600 h 573271"/>
                <a:gd name="connsiteX31" fmla="*/ 473462 w 600777"/>
                <a:gd name="connsiteY31" fmla="*/ 238125 h 573271"/>
                <a:gd name="connsiteX32" fmla="*/ 521087 w 600777"/>
                <a:gd name="connsiteY32" fmla="*/ 209550 h 573271"/>
                <a:gd name="connsiteX33" fmla="*/ 578237 w 600777"/>
                <a:gd name="connsiteY33" fmla="*/ 247650 h 573271"/>
                <a:gd name="connsiteX34" fmla="*/ 589153 w 600777"/>
                <a:gd name="connsiteY34" fmla="*/ 191252 h 573271"/>
                <a:gd name="connsiteX35" fmla="*/ 600059 w 600777"/>
                <a:gd name="connsiteY35" fmla="*/ 141980 h 5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777" h="573271">
                  <a:moveTo>
                    <a:pt x="600059" y="141980"/>
                  </a:moveTo>
                  <a:cubicBezTo>
                    <a:pt x="530612" y="147504"/>
                    <a:pt x="540137" y="114300"/>
                    <a:pt x="540137" y="114300"/>
                  </a:cubicBezTo>
                  <a:lnTo>
                    <a:pt x="546386" y="57779"/>
                  </a:lnTo>
                  <a:cubicBezTo>
                    <a:pt x="544585" y="47987"/>
                    <a:pt x="541185" y="40091"/>
                    <a:pt x="534451" y="36271"/>
                  </a:cubicBezTo>
                  <a:cubicBezTo>
                    <a:pt x="518601" y="27308"/>
                    <a:pt x="502513" y="44263"/>
                    <a:pt x="485730" y="37205"/>
                  </a:cubicBezTo>
                  <a:cubicBezTo>
                    <a:pt x="470414" y="30775"/>
                    <a:pt x="455050" y="24317"/>
                    <a:pt x="439010" y="19993"/>
                  </a:cubicBezTo>
                  <a:cubicBezTo>
                    <a:pt x="418655" y="14497"/>
                    <a:pt x="408759" y="36462"/>
                    <a:pt x="387737" y="38100"/>
                  </a:cubicBezTo>
                  <a:cubicBezTo>
                    <a:pt x="367859" y="39653"/>
                    <a:pt x="336978" y="20450"/>
                    <a:pt x="317595" y="25165"/>
                  </a:cubicBezTo>
                  <a:cubicBezTo>
                    <a:pt x="300545" y="29327"/>
                    <a:pt x="322824" y="2877"/>
                    <a:pt x="302012" y="0"/>
                  </a:cubicBezTo>
                  <a:lnTo>
                    <a:pt x="235337" y="38100"/>
                  </a:lnTo>
                  <a:cubicBezTo>
                    <a:pt x="235337" y="38100"/>
                    <a:pt x="209858" y="60312"/>
                    <a:pt x="206762" y="38100"/>
                  </a:cubicBezTo>
                  <a:cubicBezTo>
                    <a:pt x="152352" y="46853"/>
                    <a:pt x="109792" y="8830"/>
                    <a:pt x="91778" y="101346"/>
                  </a:cubicBezTo>
                  <a:cubicBezTo>
                    <a:pt x="80384" y="159858"/>
                    <a:pt x="22040" y="191786"/>
                    <a:pt x="6497" y="249336"/>
                  </a:cubicBezTo>
                  <a:cubicBezTo>
                    <a:pt x="-15641" y="331308"/>
                    <a:pt x="21947" y="402336"/>
                    <a:pt x="71633" y="459181"/>
                  </a:cubicBezTo>
                  <a:cubicBezTo>
                    <a:pt x="83914" y="473231"/>
                    <a:pt x="64512" y="497824"/>
                    <a:pt x="73467" y="514198"/>
                  </a:cubicBezTo>
                  <a:cubicBezTo>
                    <a:pt x="81793" y="529409"/>
                    <a:pt x="100593" y="536553"/>
                    <a:pt x="109079" y="551688"/>
                  </a:cubicBezTo>
                  <a:cubicBezTo>
                    <a:pt x="116338" y="564623"/>
                    <a:pt x="129445" y="543087"/>
                    <a:pt x="137850" y="555317"/>
                  </a:cubicBezTo>
                  <a:cubicBezTo>
                    <a:pt x="145103" y="565861"/>
                    <a:pt x="117762" y="571319"/>
                    <a:pt x="130562" y="571500"/>
                  </a:cubicBezTo>
                  <a:cubicBezTo>
                    <a:pt x="136843" y="571586"/>
                    <a:pt x="153008" y="572881"/>
                    <a:pt x="159137" y="571500"/>
                  </a:cubicBezTo>
                  <a:cubicBezTo>
                    <a:pt x="182330" y="572995"/>
                    <a:pt x="164137" y="572062"/>
                    <a:pt x="183515" y="573272"/>
                  </a:cubicBezTo>
                  <a:cubicBezTo>
                    <a:pt x="191960" y="524018"/>
                    <a:pt x="158956" y="509835"/>
                    <a:pt x="141720" y="462934"/>
                  </a:cubicBezTo>
                  <a:cubicBezTo>
                    <a:pt x="135968" y="447275"/>
                    <a:pt x="128823" y="432035"/>
                    <a:pt x="125309" y="415728"/>
                  </a:cubicBezTo>
                  <a:cubicBezTo>
                    <a:pt x="121794" y="399431"/>
                    <a:pt x="122295" y="381448"/>
                    <a:pt x="131091" y="367284"/>
                  </a:cubicBezTo>
                  <a:cubicBezTo>
                    <a:pt x="144546" y="345605"/>
                    <a:pt x="175898" y="338938"/>
                    <a:pt x="198752" y="350272"/>
                  </a:cubicBezTo>
                  <a:cubicBezTo>
                    <a:pt x="221602" y="361617"/>
                    <a:pt x="235070" y="387734"/>
                    <a:pt x="234899" y="413242"/>
                  </a:cubicBezTo>
                  <a:cubicBezTo>
                    <a:pt x="254635" y="396507"/>
                    <a:pt x="270094" y="375342"/>
                    <a:pt x="280962" y="351958"/>
                  </a:cubicBezTo>
                  <a:lnTo>
                    <a:pt x="273437" y="314325"/>
                  </a:lnTo>
                  <a:cubicBezTo>
                    <a:pt x="273437" y="314325"/>
                    <a:pt x="282267" y="321554"/>
                    <a:pt x="289839" y="329270"/>
                  </a:cubicBezTo>
                  <a:cubicBezTo>
                    <a:pt x="303698" y="285988"/>
                    <a:pt x="302688" y="237801"/>
                    <a:pt x="284029" y="196272"/>
                  </a:cubicBezTo>
                  <a:cubicBezTo>
                    <a:pt x="293773" y="188576"/>
                    <a:pt x="365163" y="219532"/>
                    <a:pt x="425837" y="233305"/>
                  </a:cubicBezTo>
                  <a:lnTo>
                    <a:pt x="425837" y="228600"/>
                  </a:lnTo>
                  <a:lnTo>
                    <a:pt x="473462" y="238125"/>
                  </a:lnTo>
                  <a:cubicBezTo>
                    <a:pt x="520535" y="246669"/>
                    <a:pt x="533289" y="258337"/>
                    <a:pt x="521087" y="209550"/>
                  </a:cubicBezTo>
                  <a:cubicBezTo>
                    <a:pt x="517106" y="193615"/>
                    <a:pt x="540137" y="266700"/>
                    <a:pt x="578237" y="247650"/>
                  </a:cubicBezTo>
                  <a:cubicBezTo>
                    <a:pt x="602107" y="235715"/>
                    <a:pt x="573599" y="212941"/>
                    <a:pt x="589153" y="191252"/>
                  </a:cubicBezTo>
                  <a:cubicBezTo>
                    <a:pt x="599259" y="177146"/>
                    <a:pt x="602354" y="159306"/>
                    <a:pt x="600059" y="141980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F8BFF48-2F22-BE91-F457-99B975C052C3}"/>
                </a:ext>
              </a:extLst>
            </p:cNvPr>
            <p:cNvSpPr/>
            <p:nvPr/>
          </p:nvSpPr>
          <p:spPr>
            <a:xfrm>
              <a:off x="2294257" y="3440366"/>
              <a:ext cx="1858146" cy="9525"/>
            </a:xfrm>
            <a:custGeom>
              <a:avLst/>
              <a:gdLst>
                <a:gd name="connsiteX0" fmla="*/ 0 w 1858146"/>
                <a:gd name="connsiteY0" fmla="*/ 0 h 9525"/>
                <a:gd name="connsiteX1" fmla="*/ 1858147 w 1858146"/>
                <a:gd name="connsiteY1" fmla="*/ 0 h 9525"/>
                <a:gd name="connsiteX2" fmla="*/ 1858147 w 1858146"/>
                <a:gd name="connsiteY2" fmla="*/ 9525 h 9525"/>
                <a:gd name="connsiteX3" fmla="*/ 0 w 1858146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8146" h="9525">
                  <a:moveTo>
                    <a:pt x="0" y="0"/>
                  </a:moveTo>
                  <a:lnTo>
                    <a:pt x="1858147" y="0"/>
                  </a:lnTo>
                  <a:lnTo>
                    <a:pt x="1858147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48" name="图形 7">
              <a:extLst>
                <a:ext uri="{FF2B5EF4-FFF2-40B4-BE49-F238E27FC236}">
                  <a16:creationId xmlns:a16="http://schemas.microsoft.com/office/drawing/2014/main" id="{58DBA83B-ED10-F745-9B0B-D902CB35460E}"/>
                </a:ext>
              </a:extLst>
            </p:cNvPr>
            <p:cNvGrpSpPr/>
            <p:nvPr/>
          </p:nvGrpSpPr>
          <p:grpSpPr>
            <a:xfrm>
              <a:off x="2974352" y="2473902"/>
              <a:ext cx="654672" cy="828674"/>
              <a:chOff x="2974352" y="2473902"/>
              <a:chExt cx="654672" cy="828674"/>
            </a:xfrm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47C61FCD-FD4B-13A8-79F7-127B1505B75B}"/>
                  </a:ext>
                </a:extLst>
              </p:cNvPr>
              <p:cNvSpPr/>
              <p:nvPr/>
            </p:nvSpPr>
            <p:spPr>
              <a:xfrm>
                <a:off x="3068563" y="2473902"/>
                <a:ext cx="560460" cy="581024"/>
              </a:xfrm>
              <a:custGeom>
                <a:avLst/>
                <a:gdLst>
                  <a:gd name="connsiteX0" fmla="*/ 78391 w 560460"/>
                  <a:gd name="connsiteY0" fmla="*/ 447446 h 581024"/>
                  <a:gd name="connsiteX1" fmla="*/ 0 w 560460"/>
                  <a:gd name="connsiteY1" fmla="*/ 410318 h 581024"/>
                  <a:gd name="connsiteX2" fmla="*/ 74686 w 560460"/>
                  <a:gd name="connsiteY2" fmla="*/ 581025 h 581024"/>
                  <a:gd name="connsiteX3" fmla="*/ 180356 w 560460"/>
                  <a:gd name="connsiteY3" fmla="*/ 427558 h 581024"/>
                  <a:gd name="connsiteX4" fmla="*/ 97507 w 560460"/>
                  <a:gd name="connsiteY4" fmla="*/ 448875 h 581024"/>
                  <a:gd name="connsiteX5" fmla="*/ 560461 w 560460"/>
                  <a:gd name="connsiteY5" fmla="*/ 19050 h 581024"/>
                  <a:gd name="connsiteX6" fmla="*/ 560461 w 560460"/>
                  <a:gd name="connsiteY6" fmla="*/ 0 h 581024"/>
                  <a:gd name="connsiteX7" fmla="*/ 78391 w 560460"/>
                  <a:gd name="connsiteY7" fmla="*/ 447446 h 58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0460" h="581024">
                    <a:moveTo>
                      <a:pt x="78391" y="447446"/>
                    </a:moveTo>
                    <a:lnTo>
                      <a:pt x="0" y="410318"/>
                    </a:lnTo>
                    <a:cubicBezTo>
                      <a:pt x="32156" y="455190"/>
                      <a:pt x="59855" y="525265"/>
                      <a:pt x="74686" y="581025"/>
                    </a:cubicBezTo>
                    <a:cubicBezTo>
                      <a:pt x="99803" y="529085"/>
                      <a:pt x="140284" y="465525"/>
                      <a:pt x="180356" y="427558"/>
                    </a:cubicBezTo>
                    <a:lnTo>
                      <a:pt x="97507" y="448875"/>
                    </a:lnTo>
                    <a:cubicBezTo>
                      <a:pt x="148561" y="198672"/>
                      <a:pt x="340576" y="19050"/>
                      <a:pt x="560461" y="19050"/>
                    </a:cubicBezTo>
                    <a:lnTo>
                      <a:pt x="560461" y="0"/>
                    </a:lnTo>
                    <a:cubicBezTo>
                      <a:pt x="330784" y="0"/>
                      <a:pt x="130512" y="187147"/>
                      <a:pt x="78391" y="447446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DA3E17F3-C543-75D4-85F8-CF72F06BDDBD}"/>
                  </a:ext>
                </a:extLst>
              </p:cNvPr>
              <p:cNvSpPr/>
              <p:nvPr/>
            </p:nvSpPr>
            <p:spPr>
              <a:xfrm>
                <a:off x="2974352" y="3226377"/>
                <a:ext cx="571500" cy="76200"/>
              </a:xfrm>
              <a:custGeom>
                <a:avLst/>
                <a:gdLst>
                  <a:gd name="connsiteX0" fmla="*/ 533400 w 571500"/>
                  <a:gd name="connsiteY0" fmla="*/ 76200 h 76200"/>
                  <a:gd name="connsiteX1" fmla="*/ 38100 w 571500"/>
                  <a:gd name="connsiteY1" fmla="*/ 76200 h 76200"/>
                  <a:gd name="connsiteX2" fmla="*/ 0 w 571500"/>
                  <a:gd name="connsiteY2" fmla="*/ 38100 h 76200"/>
                  <a:gd name="connsiteX3" fmla="*/ 38100 w 571500"/>
                  <a:gd name="connsiteY3" fmla="*/ 0 h 76200"/>
                  <a:gd name="connsiteX4" fmla="*/ 533400 w 571500"/>
                  <a:gd name="connsiteY4" fmla="*/ 0 h 76200"/>
                  <a:gd name="connsiteX5" fmla="*/ 571500 w 571500"/>
                  <a:gd name="connsiteY5" fmla="*/ 38100 h 76200"/>
                  <a:gd name="connsiteX6" fmla="*/ 533400 w 57150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76200">
                    <a:moveTo>
                      <a:pt x="533400" y="76200"/>
                    </a:moveTo>
                    <a:lnTo>
                      <a:pt x="38100" y="76200"/>
                    </a:lnTo>
                    <a:cubicBezTo>
                      <a:pt x="17097" y="76200"/>
                      <a:pt x="0" y="59112"/>
                      <a:pt x="0" y="38100"/>
                    </a:cubicBezTo>
                    <a:cubicBezTo>
                      <a:pt x="0" y="17098"/>
                      <a:pt x="17097" y="0"/>
                      <a:pt x="38100" y="0"/>
                    </a:cubicBezTo>
                    <a:lnTo>
                      <a:pt x="533400" y="0"/>
                    </a:lnTo>
                    <a:cubicBezTo>
                      <a:pt x="554412" y="0"/>
                      <a:pt x="571500" y="17098"/>
                      <a:pt x="571500" y="38100"/>
                    </a:cubicBezTo>
                    <a:cubicBezTo>
                      <a:pt x="571500" y="59112"/>
                      <a:pt x="554412" y="76200"/>
                      <a:pt x="533400" y="76200"/>
                    </a:cubicBezTo>
                    <a:close/>
                  </a:path>
                </a:pathLst>
              </a:custGeom>
              <a:solidFill>
                <a:srgbClr val="134B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5A32E91D-C0B3-249A-1C27-E99D8B5A41F0}"/>
              </a:ext>
            </a:extLst>
          </p:cNvPr>
          <p:cNvSpPr/>
          <p:nvPr/>
        </p:nvSpPr>
        <p:spPr>
          <a:xfrm>
            <a:off x="5272900" y="4892458"/>
            <a:ext cx="6919100" cy="1557150"/>
          </a:xfrm>
          <a:custGeom>
            <a:avLst/>
            <a:gdLst>
              <a:gd name="connsiteX0" fmla="*/ 0 w 6919100"/>
              <a:gd name="connsiteY0" fmla="*/ 778574 h 1557150"/>
              <a:gd name="connsiteX1" fmla="*/ 1 w 6919100"/>
              <a:gd name="connsiteY1" fmla="*/ 778575 h 1557150"/>
              <a:gd name="connsiteX2" fmla="*/ 0 w 6919100"/>
              <a:gd name="connsiteY2" fmla="*/ 778575 h 1557150"/>
              <a:gd name="connsiteX3" fmla="*/ 778575 w 6919100"/>
              <a:gd name="connsiteY3" fmla="*/ 0 h 1557150"/>
              <a:gd name="connsiteX4" fmla="*/ 6919100 w 6919100"/>
              <a:gd name="connsiteY4" fmla="*/ 0 h 1557150"/>
              <a:gd name="connsiteX5" fmla="*/ 6919100 w 6919100"/>
              <a:gd name="connsiteY5" fmla="*/ 1557150 h 1557150"/>
              <a:gd name="connsiteX6" fmla="*/ 778575 w 6919100"/>
              <a:gd name="connsiteY6" fmla="*/ 1557149 h 1557150"/>
              <a:gd name="connsiteX7" fmla="*/ 15818 w 6919100"/>
              <a:gd name="connsiteY7" fmla="*/ 935484 h 1557150"/>
              <a:gd name="connsiteX8" fmla="*/ 1 w 6919100"/>
              <a:gd name="connsiteY8" fmla="*/ 778575 h 1557150"/>
              <a:gd name="connsiteX9" fmla="*/ 15818 w 6919100"/>
              <a:gd name="connsiteY9" fmla="*/ 621665 h 1557150"/>
              <a:gd name="connsiteX10" fmla="*/ 778575 w 6919100"/>
              <a:gd name="connsiteY10" fmla="*/ 0 h 15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19100" h="1557150">
                <a:moveTo>
                  <a:pt x="0" y="778574"/>
                </a:moveTo>
                <a:lnTo>
                  <a:pt x="1" y="778575"/>
                </a:lnTo>
                <a:lnTo>
                  <a:pt x="0" y="778575"/>
                </a:lnTo>
                <a:close/>
                <a:moveTo>
                  <a:pt x="778575" y="0"/>
                </a:moveTo>
                <a:lnTo>
                  <a:pt x="6919100" y="0"/>
                </a:lnTo>
                <a:lnTo>
                  <a:pt x="6919100" y="1557150"/>
                </a:lnTo>
                <a:lnTo>
                  <a:pt x="778575" y="1557149"/>
                </a:lnTo>
                <a:cubicBezTo>
                  <a:pt x="402330" y="1557149"/>
                  <a:pt x="88418" y="1290268"/>
                  <a:pt x="15818" y="935484"/>
                </a:cubicBezTo>
                <a:lnTo>
                  <a:pt x="1" y="778575"/>
                </a:lnTo>
                <a:lnTo>
                  <a:pt x="15818" y="621665"/>
                </a:lnTo>
                <a:cubicBezTo>
                  <a:pt x="88418" y="266882"/>
                  <a:pt x="402330" y="0"/>
                  <a:pt x="7785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4AFF856-62ED-CA60-F4FD-C3DD89B60B58}"/>
              </a:ext>
            </a:extLst>
          </p:cNvPr>
          <p:cNvSpPr txBox="1"/>
          <p:nvPr/>
        </p:nvSpPr>
        <p:spPr>
          <a:xfrm>
            <a:off x="5463039" y="1294338"/>
            <a:ext cx="1929152" cy="1334579"/>
          </a:xfrm>
          <a:prstGeom prst="rect">
            <a:avLst/>
          </a:prstGeom>
          <a:noFill/>
          <a:effectLst/>
        </p:spPr>
        <p:txBody>
          <a:bodyPr wrap="none" lIns="114666" tIns="57332" rIns="114666" bIns="57332" rtlCol="0">
            <a:noAutofit/>
          </a:bodyPr>
          <a:lstStyle/>
          <a:p>
            <a:pPr>
              <a:lnSpc>
                <a:spcPct val="90000"/>
              </a:lnSpc>
            </a:pPr>
            <a:endParaRPr lang="en-US" sz="8800" dirty="0">
              <a:solidFill>
                <a:schemeClr val="accent1"/>
              </a:solidFill>
              <a:latin typeface="思源黑体 CN Bold" panose="020B0800000000000000" pitchFamily="34" charset="-122"/>
              <a:ea typeface="+mj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AF813EA-83AA-3D23-6BA1-4019A593EC3A}"/>
              </a:ext>
            </a:extLst>
          </p:cNvPr>
          <p:cNvSpPr txBox="1"/>
          <p:nvPr/>
        </p:nvSpPr>
        <p:spPr>
          <a:xfrm>
            <a:off x="5529909" y="1857133"/>
            <a:ext cx="3309337" cy="1039113"/>
          </a:xfrm>
          <a:prstGeom prst="rect">
            <a:avLst/>
          </a:prstGeom>
          <a:noFill/>
          <a:effectLst/>
        </p:spPr>
        <p:txBody>
          <a:bodyPr wrap="none" lIns="114666" tIns="57332" rIns="114666" bIns="57332" rtlCol="0">
            <a:no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OPPOSans H" panose="00020600040101010101" pitchFamily="18" charset="-122"/>
              </a:rPr>
              <a:t>项目目标</a:t>
            </a:r>
            <a:endParaRPr lang="en-US" sz="6000" dirty="0">
              <a:solidFill>
                <a:schemeClr val="accent1"/>
              </a:solidFill>
              <a:latin typeface="+mj-ea"/>
              <a:ea typeface="+mj-ea"/>
              <a:cs typeface="OPPOSans H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351F592-6183-5C9F-85E4-F2039BBFD0BF}"/>
              </a:ext>
            </a:extLst>
          </p:cNvPr>
          <p:cNvSpPr txBox="1"/>
          <p:nvPr/>
        </p:nvSpPr>
        <p:spPr>
          <a:xfrm>
            <a:off x="5529908" y="3137096"/>
            <a:ext cx="5988597" cy="669782"/>
          </a:xfrm>
          <a:prstGeom prst="rect">
            <a:avLst/>
          </a:prstGeom>
          <a:noFill/>
          <a:effectLst/>
        </p:spPr>
        <p:txBody>
          <a:bodyPr wrap="none" lIns="114666" tIns="57332" rIns="114666" bIns="57332" rtlCol="0">
            <a:noAutofit/>
          </a:bodyPr>
          <a:lstStyle/>
          <a:p>
            <a:r>
              <a:rPr lang="zh-CN" altLang="en-US" sz="3600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</a:rPr>
              <a:t>实现人人可搭建的自动化系统</a:t>
            </a:r>
            <a:endParaRPr lang="en-US" sz="3600" dirty="0">
              <a:ln>
                <a:solidFill>
                  <a:schemeClr val="accent1"/>
                </a:solidFill>
              </a:ln>
              <a:noFill/>
              <a:latin typeface="+mj-ea"/>
              <a:ea typeface="+mj-ea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857C31C9-E3E9-FF47-44B8-D032B79991CB}"/>
              </a:ext>
            </a:extLst>
          </p:cNvPr>
          <p:cNvSpPr/>
          <p:nvPr/>
        </p:nvSpPr>
        <p:spPr>
          <a:xfrm>
            <a:off x="9780361" y="229086"/>
            <a:ext cx="2464759" cy="282411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84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68124ED1-0611-8AD9-5D1E-504EA0EAAA4D}"/>
              </a:ext>
            </a:extLst>
          </p:cNvPr>
          <p:cNvSpPr/>
          <p:nvPr/>
        </p:nvSpPr>
        <p:spPr>
          <a:xfrm>
            <a:off x="495300" y="508000"/>
            <a:ext cx="11201400" cy="5842000"/>
          </a:xfrm>
          <a:prstGeom prst="round1Rect">
            <a:avLst>
              <a:gd name="adj" fmla="val 22319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40A8B235-1F26-34D7-61B8-13BD3BB9C71C}"/>
              </a:ext>
            </a:extLst>
          </p:cNvPr>
          <p:cNvSpPr/>
          <p:nvPr/>
        </p:nvSpPr>
        <p:spPr>
          <a:xfrm flipH="1">
            <a:off x="-35060" y="-36891"/>
            <a:ext cx="4530859" cy="646330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DC904F0-0BD7-3F02-B2E8-389A4FC810C5}"/>
              </a:ext>
            </a:extLst>
          </p:cNvPr>
          <p:cNvSpPr/>
          <p:nvPr/>
        </p:nvSpPr>
        <p:spPr>
          <a:xfrm>
            <a:off x="919265" y="2261680"/>
            <a:ext cx="3263630" cy="3852153"/>
          </a:xfrm>
          <a:prstGeom prst="roundRect">
            <a:avLst>
              <a:gd name="adj" fmla="val 5306"/>
            </a:avLst>
          </a:prstGeom>
          <a:ln>
            <a:noFill/>
          </a:ln>
          <a:effectLst>
            <a:outerShdw blurRad="542925" sx="105000" sy="105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>
            <a:noAutofit/>
          </a:bodyPr>
          <a:lstStyle/>
          <a:p>
            <a:pPr algn="ctr"/>
            <a:endParaRPr lang="en-US" sz="1710" dirty="0">
              <a:latin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7A7DE9-CE81-506A-2947-5A0CD66C13D5}"/>
              </a:ext>
            </a:extLst>
          </p:cNvPr>
          <p:cNvSpPr txBox="1"/>
          <p:nvPr/>
        </p:nvSpPr>
        <p:spPr>
          <a:xfrm>
            <a:off x="792478" y="649892"/>
            <a:ext cx="2031325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36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项目特色</a:t>
            </a:r>
            <a:endParaRPr lang="en-US" sz="3600" dirty="0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A218E3C-4A6D-4719-CF24-449FCD7509A4}"/>
              </a:ext>
            </a:extLst>
          </p:cNvPr>
          <p:cNvSpPr txBox="1"/>
          <p:nvPr/>
        </p:nvSpPr>
        <p:spPr>
          <a:xfrm>
            <a:off x="811705" y="1217203"/>
            <a:ext cx="276838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000" dirty="0">
              <a:ln>
                <a:solidFill>
                  <a:schemeClr val="accent1"/>
                </a:solidFill>
              </a:ln>
              <a:noFill/>
              <a:latin typeface="+mj-ea"/>
              <a:ea typeface="+mj-ea"/>
            </a:endParaRPr>
          </a:p>
        </p:txBody>
      </p:sp>
      <p:sp>
        <p:nvSpPr>
          <p:cNvPr id="63" name="iconfont-117-337960">
            <a:extLst>
              <a:ext uri="{FF2B5EF4-FFF2-40B4-BE49-F238E27FC236}">
                <a16:creationId xmlns:a16="http://schemas.microsoft.com/office/drawing/2014/main" id="{C7B6B20A-91C7-1C07-AB6F-7C29B8C89EE9}"/>
              </a:ext>
            </a:extLst>
          </p:cNvPr>
          <p:cNvSpPr/>
          <p:nvPr/>
        </p:nvSpPr>
        <p:spPr>
          <a:xfrm flipV="1">
            <a:off x="919264" y="1680493"/>
            <a:ext cx="447471" cy="446381"/>
          </a:xfrm>
          <a:custGeom>
            <a:avLst/>
            <a:gdLst>
              <a:gd name="T0" fmla="*/ 12630 w 12833"/>
              <a:gd name="T1" fmla="*/ 64 h 12800"/>
              <a:gd name="T2" fmla="*/ 12413 w 12833"/>
              <a:gd name="T3" fmla="*/ 0 h 12800"/>
              <a:gd name="T4" fmla="*/ 12191 w 12833"/>
              <a:gd name="T5" fmla="*/ 67 h 12800"/>
              <a:gd name="T6" fmla="*/ 191 w 12833"/>
              <a:gd name="T7" fmla="*/ 8067 h 12800"/>
              <a:gd name="T8" fmla="*/ 16 w 12833"/>
              <a:gd name="T9" fmla="*/ 8441 h 12800"/>
              <a:gd name="T10" fmla="*/ 265 w 12833"/>
              <a:gd name="T11" fmla="*/ 8771 h 12800"/>
              <a:gd name="T12" fmla="*/ 3394 w 12833"/>
              <a:gd name="T13" fmla="*/ 10023 h 12800"/>
              <a:gd name="T14" fmla="*/ 4866 w 12833"/>
              <a:gd name="T15" fmla="*/ 12598 h 12800"/>
              <a:gd name="T16" fmla="*/ 5209 w 12833"/>
              <a:gd name="T17" fmla="*/ 12800 h 12800"/>
              <a:gd name="T18" fmla="*/ 5213 w 12833"/>
              <a:gd name="T19" fmla="*/ 12800 h 12800"/>
              <a:gd name="T20" fmla="*/ 5556 w 12833"/>
              <a:gd name="T21" fmla="*/ 12606 h 12800"/>
              <a:gd name="T22" fmla="*/ 6387 w 12833"/>
              <a:gd name="T23" fmla="*/ 11220 h 12800"/>
              <a:gd name="T24" fmla="*/ 10264 w 12833"/>
              <a:gd name="T25" fmla="*/ 12771 h 12800"/>
              <a:gd name="T26" fmla="*/ 10413 w 12833"/>
              <a:gd name="T27" fmla="*/ 12800 h 12800"/>
              <a:gd name="T28" fmla="*/ 10609 w 12833"/>
              <a:gd name="T29" fmla="*/ 12748 h 12800"/>
              <a:gd name="T30" fmla="*/ 10807 w 12833"/>
              <a:gd name="T31" fmla="*/ 12465 h 12800"/>
              <a:gd name="T32" fmla="*/ 12807 w 12833"/>
              <a:gd name="T33" fmla="*/ 466 h 12800"/>
              <a:gd name="T34" fmla="*/ 12630 w 12833"/>
              <a:gd name="T35" fmla="*/ 64 h 12800"/>
              <a:gd name="T36" fmla="*/ 1268 w 12833"/>
              <a:gd name="T37" fmla="*/ 8311 h 12800"/>
              <a:gd name="T38" fmla="*/ 10537 w 12833"/>
              <a:gd name="T39" fmla="*/ 2130 h 12800"/>
              <a:gd name="T40" fmla="*/ 3797 w 12833"/>
              <a:gd name="T41" fmla="*/ 9345 h 12800"/>
              <a:gd name="T42" fmla="*/ 3691 w 12833"/>
              <a:gd name="T43" fmla="*/ 9280 h 12800"/>
              <a:gd name="T44" fmla="*/ 1268 w 12833"/>
              <a:gd name="T45" fmla="*/ 8311 h 12800"/>
              <a:gd name="T46" fmla="*/ 4089 w 12833"/>
              <a:gd name="T47" fmla="*/ 9626 h 12800"/>
              <a:gd name="T48" fmla="*/ 4086 w 12833"/>
              <a:gd name="T49" fmla="*/ 9622 h 12800"/>
              <a:gd name="T50" fmla="*/ 11663 w 12833"/>
              <a:gd name="T51" fmla="*/ 1512 h 12800"/>
              <a:gd name="T52" fmla="*/ 5203 w 12833"/>
              <a:gd name="T53" fmla="*/ 11577 h 12800"/>
              <a:gd name="T54" fmla="*/ 4089 w 12833"/>
              <a:gd name="T55" fmla="*/ 9626 h 12800"/>
              <a:gd name="T56" fmla="*/ 10100 w 12833"/>
              <a:gd name="T57" fmla="*/ 11843 h 12800"/>
              <a:gd name="T58" fmla="*/ 6683 w 12833"/>
              <a:gd name="T59" fmla="*/ 10477 h 12800"/>
              <a:gd name="T60" fmla="*/ 6434 w 12833"/>
              <a:gd name="T61" fmla="*/ 10429 h 12800"/>
              <a:gd name="T62" fmla="*/ 11695 w 12833"/>
              <a:gd name="T63" fmla="*/ 2274 h 12800"/>
              <a:gd name="T64" fmla="*/ 10100 w 12833"/>
              <a:gd name="T65" fmla="*/ 11843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33" h="12800">
                <a:moveTo>
                  <a:pt x="12630" y="64"/>
                </a:moveTo>
                <a:cubicBezTo>
                  <a:pt x="12564" y="21"/>
                  <a:pt x="12488" y="0"/>
                  <a:pt x="12413" y="0"/>
                </a:cubicBezTo>
                <a:cubicBezTo>
                  <a:pt x="12336" y="0"/>
                  <a:pt x="12258" y="22"/>
                  <a:pt x="12191" y="67"/>
                </a:cubicBezTo>
                <a:lnTo>
                  <a:pt x="191" y="8067"/>
                </a:lnTo>
                <a:cubicBezTo>
                  <a:pt x="68" y="8149"/>
                  <a:pt x="0" y="8293"/>
                  <a:pt x="16" y="8441"/>
                </a:cubicBezTo>
                <a:cubicBezTo>
                  <a:pt x="31" y="8589"/>
                  <a:pt x="127" y="8717"/>
                  <a:pt x="265" y="8771"/>
                </a:cubicBezTo>
                <a:lnTo>
                  <a:pt x="3394" y="10023"/>
                </a:lnTo>
                <a:lnTo>
                  <a:pt x="4866" y="12598"/>
                </a:lnTo>
                <a:cubicBezTo>
                  <a:pt x="4936" y="12722"/>
                  <a:pt x="5067" y="12798"/>
                  <a:pt x="5209" y="12800"/>
                </a:cubicBezTo>
                <a:lnTo>
                  <a:pt x="5213" y="12800"/>
                </a:lnTo>
                <a:cubicBezTo>
                  <a:pt x="5353" y="12800"/>
                  <a:pt x="5484" y="12726"/>
                  <a:pt x="5556" y="12606"/>
                </a:cubicBezTo>
                <a:lnTo>
                  <a:pt x="6387" y="11220"/>
                </a:lnTo>
                <a:lnTo>
                  <a:pt x="10264" y="12771"/>
                </a:lnTo>
                <a:cubicBezTo>
                  <a:pt x="10312" y="12790"/>
                  <a:pt x="10362" y="12800"/>
                  <a:pt x="10413" y="12800"/>
                </a:cubicBezTo>
                <a:cubicBezTo>
                  <a:pt x="10481" y="12800"/>
                  <a:pt x="10548" y="12782"/>
                  <a:pt x="10609" y="12748"/>
                </a:cubicBezTo>
                <a:cubicBezTo>
                  <a:pt x="10714" y="12689"/>
                  <a:pt x="10787" y="12585"/>
                  <a:pt x="10807" y="12465"/>
                </a:cubicBezTo>
                <a:lnTo>
                  <a:pt x="12807" y="466"/>
                </a:lnTo>
                <a:cubicBezTo>
                  <a:pt x="12833" y="308"/>
                  <a:pt x="12764" y="151"/>
                  <a:pt x="12630" y="64"/>
                </a:cubicBezTo>
                <a:close/>
                <a:moveTo>
                  <a:pt x="1268" y="8311"/>
                </a:moveTo>
                <a:lnTo>
                  <a:pt x="10537" y="2130"/>
                </a:lnTo>
                <a:lnTo>
                  <a:pt x="3797" y="9345"/>
                </a:lnTo>
                <a:cubicBezTo>
                  <a:pt x="3762" y="9324"/>
                  <a:pt x="3730" y="9296"/>
                  <a:pt x="3691" y="9280"/>
                </a:cubicBezTo>
                <a:lnTo>
                  <a:pt x="1268" y="8311"/>
                </a:lnTo>
                <a:close/>
                <a:moveTo>
                  <a:pt x="4089" y="9626"/>
                </a:moveTo>
                <a:cubicBezTo>
                  <a:pt x="4088" y="9624"/>
                  <a:pt x="4087" y="9624"/>
                  <a:pt x="4086" y="9622"/>
                </a:cubicBezTo>
                <a:lnTo>
                  <a:pt x="11663" y="1512"/>
                </a:lnTo>
                <a:lnTo>
                  <a:pt x="5203" y="11577"/>
                </a:lnTo>
                <a:lnTo>
                  <a:pt x="4089" y="9626"/>
                </a:lnTo>
                <a:close/>
                <a:moveTo>
                  <a:pt x="10100" y="11843"/>
                </a:moveTo>
                <a:lnTo>
                  <a:pt x="6683" y="10477"/>
                </a:lnTo>
                <a:cubicBezTo>
                  <a:pt x="6602" y="10445"/>
                  <a:pt x="6518" y="10434"/>
                  <a:pt x="6434" y="10429"/>
                </a:cubicBezTo>
                <a:lnTo>
                  <a:pt x="11695" y="2274"/>
                </a:lnTo>
                <a:lnTo>
                  <a:pt x="10100" y="118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00AF71F-D743-F11F-0C2C-F22F888600BA}"/>
              </a:ext>
            </a:extLst>
          </p:cNvPr>
          <p:cNvSpPr/>
          <p:nvPr/>
        </p:nvSpPr>
        <p:spPr>
          <a:xfrm>
            <a:off x="4424058" y="2261680"/>
            <a:ext cx="3263630" cy="3852153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B8E04C5C-6D3D-93E5-3D99-64C2CA15F6A0}"/>
              </a:ext>
            </a:extLst>
          </p:cNvPr>
          <p:cNvSpPr/>
          <p:nvPr/>
        </p:nvSpPr>
        <p:spPr>
          <a:xfrm>
            <a:off x="7928852" y="2261680"/>
            <a:ext cx="3263630" cy="3852153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6A9CFD6-A5DC-9717-452D-222FD685F2B8}"/>
              </a:ext>
            </a:extLst>
          </p:cNvPr>
          <p:cNvSpPr/>
          <p:nvPr/>
        </p:nvSpPr>
        <p:spPr>
          <a:xfrm flipV="1">
            <a:off x="10077843" y="6593305"/>
            <a:ext cx="2114157" cy="301586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71" name="iconfont-10774-5755593">
            <a:extLst>
              <a:ext uri="{FF2B5EF4-FFF2-40B4-BE49-F238E27FC236}">
                <a16:creationId xmlns:a16="http://schemas.microsoft.com/office/drawing/2014/main" id="{35752703-FB8D-4BA6-A876-E45BAC7486B1}"/>
              </a:ext>
            </a:extLst>
          </p:cNvPr>
          <p:cNvSpPr/>
          <p:nvPr/>
        </p:nvSpPr>
        <p:spPr>
          <a:xfrm>
            <a:off x="1231951" y="2771241"/>
            <a:ext cx="521719" cy="534331"/>
          </a:xfrm>
          <a:custGeom>
            <a:avLst/>
            <a:gdLst>
              <a:gd name="T0" fmla="*/ 10800 w 12960"/>
              <a:gd name="T1" fmla="*/ 11360 h 11360"/>
              <a:gd name="T2" fmla="*/ 2160 w 12960"/>
              <a:gd name="T3" fmla="*/ 11360 h 11360"/>
              <a:gd name="T4" fmla="*/ 0 w 12960"/>
              <a:gd name="T5" fmla="*/ 9200 h 11360"/>
              <a:gd name="T6" fmla="*/ 0 w 12960"/>
              <a:gd name="T7" fmla="*/ 2160 h 11360"/>
              <a:gd name="T8" fmla="*/ 2160 w 12960"/>
              <a:gd name="T9" fmla="*/ 0 h 11360"/>
              <a:gd name="T10" fmla="*/ 10800 w 12960"/>
              <a:gd name="T11" fmla="*/ 0 h 11360"/>
              <a:gd name="T12" fmla="*/ 12960 w 12960"/>
              <a:gd name="T13" fmla="*/ 2160 h 11360"/>
              <a:gd name="T14" fmla="*/ 12960 w 12960"/>
              <a:gd name="T15" fmla="*/ 9200 h 11360"/>
              <a:gd name="T16" fmla="*/ 10800 w 12960"/>
              <a:gd name="T17" fmla="*/ 11360 h 11360"/>
              <a:gd name="T18" fmla="*/ 2160 w 12960"/>
              <a:gd name="T19" fmla="*/ 1227 h 11360"/>
              <a:gd name="T20" fmla="*/ 1227 w 12960"/>
              <a:gd name="T21" fmla="*/ 2160 h 11360"/>
              <a:gd name="T22" fmla="*/ 1227 w 12960"/>
              <a:gd name="T23" fmla="*/ 9200 h 11360"/>
              <a:gd name="T24" fmla="*/ 2160 w 12960"/>
              <a:gd name="T25" fmla="*/ 10134 h 11360"/>
              <a:gd name="T26" fmla="*/ 10800 w 12960"/>
              <a:gd name="T27" fmla="*/ 10134 h 11360"/>
              <a:gd name="T28" fmla="*/ 11733 w 12960"/>
              <a:gd name="T29" fmla="*/ 9200 h 11360"/>
              <a:gd name="T30" fmla="*/ 11733 w 12960"/>
              <a:gd name="T31" fmla="*/ 2160 h 11360"/>
              <a:gd name="T32" fmla="*/ 10800 w 12960"/>
              <a:gd name="T33" fmla="*/ 1227 h 11360"/>
              <a:gd name="T34" fmla="*/ 2160 w 12960"/>
              <a:gd name="T35" fmla="*/ 1227 h 11360"/>
              <a:gd name="T36" fmla="*/ 3680 w 12960"/>
              <a:gd name="T37" fmla="*/ 6987 h 11360"/>
              <a:gd name="T38" fmla="*/ 3067 w 12960"/>
              <a:gd name="T39" fmla="*/ 6987 h 11360"/>
              <a:gd name="T40" fmla="*/ 3067 w 12960"/>
              <a:gd name="T41" fmla="*/ 4694 h 11360"/>
              <a:gd name="T42" fmla="*/ 2640 w 12960"/>
              <a:gd name="T43" fmla="*/ 4694 h 11360"/>
              <a:gd name="T44" fmla="*/ 2640 w 12960"/>
              <a:gd name="T45" fmla="*/ 4160 h 11360"/>
              <a:gd name="T46" fmla="*/ 3680 w 12960"/>
              <a:gd name="T47" fmla="*/ 4160 h 11360"/>
              <a:gd name="T48" fmla="*/ 3680 w 12960"/>
              <a:gd name="T49" fmla="*/ 6987 h 11360"/>
              <a:gd name="T50" fmla="*/ 4907 w 12960"/>
              <a:gd name="T51" fmla="*/ 6987 h 11360"/>
              <a:gd name="T52" fmla="*/ 4747 w 12960"/>
              <a:gd name="T53" fmla="*/ 6987 h 11360"/>
              <a:gd name="T54" fmla="*/ 4747 w 12960"/>
              <a:gd name="T55" fmla="*/ 5280 h 11360"/>
              <a:gd name="T56" fmla="*/ 6507 w 12960"/>
              <a:gd name="T57" fmla="*/ 5280 h 11360"/>
              <a:gd name="T58" fmla="*/ 6507 w 12960"/>
              <a:gd name="T59" fmla="*/ 4694 h 11360"/>
              <a:gd name="T60" fmla="*/ 4773 w 12960"/>
              <a:gd name="T61" fmla="*/ 4694 h 11360"/>
              <a:gd name="T62" fmla="*/ 4773 w 12960"/>
              <a:gd name="T63" fmla="*/ 4160 h 11360"/>
              <a:gd name="T64" fmla="*/ 7120 w 12960"/>
              <a:gd name="T65" fmla="*/ 4160 h 11360"/>
              <a:gd name="T66" fmla="*/ 7120 w 12960"/>
              <a:gd name="T67" fmla="*/ 5840 h 11360"/>
              <a:gd name="T68" fmla="*/ 5360 w 12960"/>
              <a:gd name="T69" fmla="*/ 5840 h 11360"/>
              <a:gd name="T70" fmla="*/ 5360 w 12960"/>
              <a:gd name="T71" fmla="*/ 6454 h 11360"/>
              <a:gd name="T72" fmla="*/ 7120 w 12960"/>
              <a:gd name="T73" fmla="*/ 6454 h 11360"/>
              <a:gd name="T74" fmla="*/ 7120 w 12960"/>
              <a:gd name="T75" fmla="*/ 6987 h 11360"/>
              <a:gd name="T76" fmla="*/ 4907 w 12960"/>
              <a:gd name="T77" fmla="*/ 6987 h 11360"/>
              <a:gd name="T78" fmla="*/ 10213 w 12960"/>
              <a:gd name="T79" fmla="*/ 6987 h 11360"/>
              <a:gd name="T80" fmla="*/ 7840 w 12960"/>
              <a:gd name="T81" fmla="*/ 6987 h 11360"/>
              <a:gd name="T82" fmla="*/ 7840 w 12960"/>
              <a:gd name="T83" fmla="*/ 6454 h 11360"/>
              <a:gd name="T84" fmla="*/ 9600 w 12960"/>
              <a:gd name="T85" fmla="*/ 6454 h 11360"/>
              <a:gd name="T86" fmla="*/ 9600 w 12960"/>
              <a:gd name="T87" fmla="*/ 5840 h 11360"/>
              <a:gd name="T88" fmla="*/ 8107 w 12960"/>
              <a:gd name="T89" fmla="*/ 5840 h 11360"/>
              <a:gd name="T90" fmla="*/ 8107 w 12960"/>
              <a:gd name="T91" fmla="*/ 5307 h 11360"/>
              <a:gd name="T92" fmla="*/ 9600 w 12960"/>
              <a:gd name="T93" fmla="*/ 5307 h 11360"/>
              <a:gd name="T94" fmla="*/ 9600 w 12960"/>
              <a:gd name="T95" fmla="*/ 4720 h 11360"/>
              <a:gd name="T96" fmla="*/ 7840 w 12960"/>
              <a:gd name="T97" fmla="*/ 4720 h 11360"/>
              <a:gd name="T98" fmla="*/ 7840 w 12960"/>
              <a:gd name="T99" fmla="*/ 4160 h 11360"/>
              <a:gd name="T100" fmla="*/ 10213 w 12960"/>
              <a:gd name="T101" fmla="*/ 4160 h 11360"/>
              <a:gd name="T102" fmla="*/ 10213 w 12960"/>
              <a:gd name="T103" fmla="*/ 6987 h 1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60" h="11360">
                <a:moveTo>
                  <a:pt x="10800" y="11360"/>
                </a:moveTo>
                <a:lnTo>
                  <a:pt x="2160" y="11360"/>
                </a:lnTo>
                <a:cubicBezTo>
                  <a:pt x="960" y="11360"/>
                  <a:pt x="0" y="10400"/>
                  <a:pt x="0" y="9200"/>
                </a:cubicBezTo>
                <a:lnTo>
                  <a:pt x="0" y="2160"/>
                </a:lnTo>
                <a:cubicBezTo>
                  <a:pt x="0" y="960"/>
                  <a:pt x="960" y="0"/>
                  <a:pt x="2160" y="0"/>
                </a:cubicBezTo>
                <a:lnTo>
                  <a:pt x="10800" y="0"/>
                </a:lnTo>
                <a:cubicBezTo>
                  <a:pt x="12000" y="0"/>
                  <a:pt x="12960" y="960"/>
                  <a:pt x="12960" y="2160"/>
                </a:cubicBezTo>
                <a:lnTo>
                  <a:pt x="12960" y="9200"/>
                </a:lnTo>
                <a:cubicBezTo>
                  <a:pt x="12960" y="10400"/>
                  <a:pt x="11973" y="11360"/>
                  <a:pt x="10800" y="11360"/>
                </a:cubicBezTo>
                <a:close/>
                <a:moveTo>
                  <a:pt x="2160" y="1227"/>
                </a:moveTo>
                <a:cubicBezTo>
                  <a:pt x="1627" y="1227"/>
                  <a:pt x="1227" y="1654"/>
                  <a:pt x="1227" y="2160"/>
                </a:cubicBezTo>
                <a:lnTo>
                  <a:pt x="1227" y="9200"/>
                </a:lnTo>
                <a:cubicBezTo>
                  <a:pt x="1227" y="9707"/>
                  <a:pt x="1653" y="10134"/>
                  <a:pt x="2160" y="10134"/>
                </a:cubicBezTo>
                <a:lnTo>
                  <a:pt x="10800" y="10134"/>
                </a:lnTo>
                <a:cubicBezTo>
                  <a:pt x="11307" y="10134"/>
                  <a:pt x="11733" y="9707"/>
                  <a:pt x="11733" y="9200"/>
                </a:cubicBezTo>
                <a:lnTo>
                  <a:pt x="11733" y="2160"/>
                </a:lnTo>
                <a:cubicBezTo>
                  <a:pt x="11733" y="1654"/>
                  <a:pt x="11307" y="1227"/>
                  <a:pt x="10800" y="1227"/>
                </a:cubicBezTo>
                <a:lnTo>
                  <a:pt x="2160" y="1227"/>
                </a:lnTo>
                <a:close/>
                <a:moveTo>
                  <a:pt x="3680" y="6987"/>
                </a:moveTo>
                <a:lnTo>
                  <a:pt x="3067" y="6987"/>
                </a:lnTo>
                <a:lnTo>
                  <a:pt x="3067" y="4694"/>
                </a:lnTo>
                <a:lnTo>
                  <a:pt x="2640" y="4694"/>
                </a:lnTo>
                <a:lnTo>
                  <a:pt x="2640" y="4160"/>
                </a:lnTo>
                <a:lnTo>
                  <a:pt x="3680" y="4160"/>
                </a:lnTo>
                <a:lnTo>
                  <a:pt x="3680" y="6987"/>
                </a:lnTo>
                <a:close/>
                <a:moveTo>
                  <a:pt x="4907" y="6987"/>
                </a:moveTo>
                <a:lnTo>
                  <a:pt x="4747" y="6987"/>
                </a:lnTo>
                <a:lnTo>
                  <a:pt x="4747" y="5280"/>
                </a:lnTo>
                <a:lnTo>
                  <a:pt x="6507" y="5280"/>
                </a:lnTo>
                <a:lnTo>
                  <a:pt x="6507" y="4694"/>
                </a:lnTo>
                <a:lnTo>
                  <a:pt x="4773" y="4694"/>
                </a:lnTo>
                <a:lnTo>
                  <a:pt x="4773" y="4160"/>
                </a:lnTo>
                <a:lnTo>
                  <a:pt x="7120" y="4160"/>
                </a:lnTo>
                <a:lnTo>
                  <a:pt x="7120" y="5840"/>
                </a:lnTo>
                <a:lnTo>
                  <a:pt x="5360" y="5840"/>
                </a:lnTo>
                <a:lnTo>
                  <a:pt x="5360" y="6454"/>
                </a:lnTo>
                <a:lnTo>
                  <a:pt x="7120" y="6454"/>
                </a:lnTo>
                <a:lnTo>
                  <a:pt x="7120" y="6987"/>
                </a:lnTo>
                <a:lnTo>
                  <a:pt x="4907" y="6987"/>
                </a:lnTo>
                <a:close/>
                <a:moveTo>
                  <a:pt x="10213" y="6987"/>
                </a:moveTo>
                <a:lnTo>
                  <a:pt x="7840" y="6987"/>
                </a:lnTo>
                <a:lnTo>
                  <a:pt x="7840" y="6454"/>
                </a:lnTo>
                <a:lnTo>
                  <a:pt x="9600" y="6454"/>
                </a:lnTo>
                <a:lnTo>
                  <a:pt x="9600" y="5840"/>
                </a:lnTo>
                <a:lnTo>
                  <a:pt x="8107" y="5840"/>
                </a:lnTo>
                <a:lnTo>
                  <a:pt x="8107" y="5307"/>
                </a:lnTo>
                <a:lnTo>
                  <a:pt x="9600" y="5307"/>
                </a:lnTo>
                <a:lnTo>
                  <a:pt x="9600" y="4720"/>
                </a:lnTo>
                <a:lnTo>
                  <a:pt x="7840" y="4720"/>
                </a:lnTo>
                <a:lnTo>
                  <a:pt x="7840" y="4160"/>
                </a:lnTo>
                <a:lnTo>
                  <a:pt x="10213" y="4160"/>
                </a:lnTo>
                <a:lnTo>
                  <a:pt x="10213" y="6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C4234D5-6D5B-57F8-30ED-FE4CEE1EB8CA}"/>
              </a:ext>
            </a:extLst>
          </p:cNvPr>
          <p:cNvSpPr txBox="1"/>
          <p:nvPr/>
        </p:nvSpPr>
        <p:spPr>
          <a:xfrm>
            <a:off x="1173538" y="3364228"/>
            <a:ext cx="1338828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轻而易举</a:t>
            </a:r>
            <a:endParaRPr 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31928C7-C28F-44B3-361A-9405DE65ABE7}"/>
              </a:ext>
            </a:extLst>
          </p:cNvPr>
          <p:cNvSpPr txBox="1"/>
          <p:nvPr/>
        </p:nvSpPr>
        <p:spPr>
          <a:xfrm>
            <a:off x="1173538" y="3795901"/>
            <a:ext cx="2792918" cy="1469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零代码开发，通过拖拽搭建的自动化流程</a:t>
            </a:r>
            <a:r>
              <a:rPr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	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0A58A16F-2DD6-342C-4F40-96714843C094}"/>
              </a:ext>
            </a:extLst>
          </p:cNvPr>
          <p:cNvCxnSpPr/>
          <p:nvPr/>
        </p:nvCxnSpPr>
        <p:spPr>
          <a:xfrm>
            <a:off x="1276589" y="3763678"/>
            <a:ext cx="1701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iconfont-10774-5755509">
            <a:extLst>
              <a:ext uri="{FF2B5EF4-FFF2-40B4-BE49-F238E27FC236}">
                <a16:creationId xmlns:a16="http://schemas.microsoft.com/office/drawing/2014/main" id="{FC2093C9-3579-7151-636F-0ACC968EEDF4}"/>
              </a:ext>
            </a:extLst>
          </p:cNvPr>
          <p:cNvSpPr>
            <a:spLocks/>
          </p:cNvSpPr>
          <p:nvPr/>
        </p:nvSpPr>
        <p:spPr>
          <a:xfrm>
            <a:off x="4749800" y="2768600"/>
            <a:ext cx="609685" cy="534331"/>
          </a:xfrm>
          <a:custGeom>
            <a:avLst/>
            <a:gdLst>
              <a:gd name="T0" fmla="*/ 1413 w 12800"/>
              <a:gd name="T1" fmla="*/ 12800 h 12800"/>
              <a:gd name="T2" fmla="*/ 0 w 12800"/>
              <a:gd name="T3" fmla="*/ 2747 h 12800"/>
              <a:gd name="T4" fmla="*/ 11387 w 12800"/>
              <a:gd name="T5" fmla="*/ 1333 h 12800"/>
              <a:gd name="T6" fmla="*/ 12800 w 12800"/>
              <a:gd name="T7" fmla="*/ 11387 h 12800"/>
              <a:gd name="T8" fmla="*/ 1413 w 12800"/>
              <a:gd name="T9" fmla="*/ 2400 h 12800"/>
              <a:gd name="T10" fmla="*/ 1067 w 12800"/>
              <a:gd name="T11" fmla="*/ 11387 h 12800"/>
              <a:gd name="T12" fmla="*/ 11387 w 12800"/>
              <a:gd name="T13" fmla="*/ 11733 h 12800"/>
              <a:gd name="T14" fmla="*/ 11733 w 12800"/>
              <a:gd name="T15" fmla="*/ 2747 h 12800"/>
              <a:gd name="T16" fmla="*/ 1413 w 12800"/>
              <a:gd name="T17" fmla="*/ 2400 h 12800"/>
              <a:gd name="T18" fmla="*/ 2933 w 12800"/>
              <a:gd name="T19" fmla="*/ 2667 h 12800"/>
              <a:gd name="T20" fmla="*/ 3467 w 12800"/>
              <a:gd name="T21" fmla="*/ 0 h 12800"/>
              <a:gd name="T22" fmla="*/ 4000 w 12800"/>
              <a:gd name="T23" fmla="*/ 2667 h 12800"/>
              <a:gd name="T24" fmla="*/ 9333 w 12800"/>
              <a:gd name="T25" fmla="*/ 3200 h 12800"/>
              <a:gd name="T26" fmla="*/ 8800 w 12800"/>
              <a:gd name="T27" fmla="*/ 533 h 12800"/>
              <a:gd name="T28" fmla="*/ 9867 w 12800"/>
              <a:gd name="T29" fmla="*/ 533 h 12800"/>
              <a:gd name="T30" fmla="*/ 9333 w 12800"/>
              <a:gd name="T31" fmla="*/ 3200 h 12800"/>
              <a:gd name="T32" fmla="*/ 2453 w 12800"/>
              <a:gd name="T33" fmla="*/ 8000 h 12800"/>
              <a:gd name="T34" fmla="*/ 1947 w 12800"/>
              <a:gd name="T35" fmla="*/ 7440 h 12800"/>
              <a:gd name="T36" fmla="*/ 3867 w 12800"/>
              <a:gd name="T37" fmla="*/ 6933 h 12800"/>
              <a:gd name="T38" fmla="*/ 4373 w 12800"/>
              <a:gd name="T39" fmla="*/ 7493 h 12800"/>
              <a:gd name="T40" fmla="*/ 7067 w 12800"/>
              <a:gd name="T41" fmla="*/ 8000 h 12800"/>
              <a:gd name="T42" fmla="*/ 5147 w 12800"/>
              <a:gd name="T43" fmla="*/ 7493 h 12800"/>
              <a:gd name="T44" fmla="*/ 5653 w 12800"/>
              <a:gd name="T45" fmla="*/ 6933 h 12800"/>
              <a:gd name="T46" fmla="*/ 7573 w 12800"/>
              <a:gd name="T47" fmla="*/ 7440 h 12800"/>
              <a:gd name="T48" fmla="*/ 7067 w 12800"/>
              <a:gd name="T49" fmla="*/ 8000 h 12800"/>
              <a:gd name="T50" fmla="*/ 8827 w 12800"/>
              <a:gd name="T51" fmla="*/ 8000 h 12800"/>
              <a:gd name="T52" fmla="*/ 8320 w 12800"/>
              <a:gd name="T53" fmla="*/ 7440 h 12800"/>
              <a:gd name="T54" fmla="*/ 10240 w 12800"/>
              <a:gd name="T55" fmla="*/ 6933 h 12800"/>
              <a:gd name="T56" fmla="*/ 10747 w 12800"/>
              <a:gd name="T57" fmla="*/ 7493 h 12800"/>
              <a:gd name="T58" fmla="*/ 3893 w 12800"/>
              <a:gd name="T59" fmla="*/ 10133 h 12800"/>
              <a:gd name="T60" fmla="*/ 1947 w 12800"/>
              <a:gd name="T61" fmla="*/ 9627 h 12800"/>
              <a:gd name="T62" fmla="*/ 2453 w 12800"/>
              <a:gd name="T63" fmla="*/ 9067 h 12800"/>
              <a:gd name="T64" fmla="*/ 4373 w 12800"/>
              <a:gd name="T65" fmla="*/ 9573 h 12800"/>
              <a:gd name="T66" fmla="*/ 3893 w 12800"/>
              <a:gd name="T67" fmla="*/ 10133 h 12800"/>
              <a:gd name="T68" fmla="*/ 5653 w 12800"/>
              <a:gd name="T69" fmla="*/ 10133 h 12800"/>
              <a:gd name="T70" fmla="*/ 5147 w 12800"/>
              <a:gd name="T71" fmla="*/ 9573 h 12800"/>
              <a:gd name="T72" fmla="*/ 7067 w 12800"/>
              <a:gd name="T73" fmla="*/ 9067 h 12800"/>
              <a:gd name="T74" fmla="*/ 7573 w 12800"/>
              <a:gd name="T75" fmla="*/ 9627 h 12800"/>
              <a:gd name="T76" fmla="*/ 10240 w 12800"/>
              <a:gd name="T77" fmla="*/ 10133 h 12800"/>
              <a:gd name="T78" fmla="*/ 8320 w 12800"/>
              <a:gd name="T79" fmla="*/ 9627 h 12800"/>
              <a:gd name="T80" fmla="*/ 8827 w 12800"/>
              <a:gd name="T81" fmla="*/ 9067 h 12800"/>
              <a:gd name="T82" fmla="*/ 10747 w 12800"/>
              <a:gd name="T83" fmla="*/ 9573 h 12800"/>
              <a:gd name="T84" fmla="*/ 10240 w 12800"/>
              <a:gd name="T85" fmla="*/ 10133 h 12800"/>
              <a:gd name="T86" fmla="*/ 827 w 12800"/>
              <a:gd name="T87" fmla="*/ 5307 h 12800"/>
              <a:gd name="T88" fmla="*/ 827 w 12800"/>
              <a:gd name="T89" fmla="*/ 4293 h 12800"/>
              <a:gd name="T90" fmla="*/ 12587 w 12800"/>
              <a:gd name="T91" fmla="*/ 48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00" h="12800">
                <a:moveTo>
                  <a:pt x="11387" y="12800"/>
                </a:moveTo>
                <a:lnTo>
                  <a:pt x="1413" y="12800"/>
                </a:lnTo>
                <a:cubicBezTo>
                  <a:pt x="640" y="12800"/>
                  <a:pt x="0" y="12160"/>
                  <a:pt x="0" y="11387"/>
                </a:cubicBezTo>
                <a:lnTo>
                  <a:pt x="0" y="2747"/>
                </a:lnTo>
                <a:cubicBezTo>
                  <a:pt x="0" y="1973"/>
                  <a:pt x="640" y="1333"/>
                  <a:pt x="1413" y="1333"/>
                </a:cubicBezTo>
                <a:lnTo>
                  <a:pt x="11387" y="1333"/>
                </a:lnTo>
                <a:cubicBezTo>
                  <a:pt x="12160" y="1333"/>
                  <a:pt x="12800" y="1973"/>
                  <a:pt x="12800" y="2747"/>
                </a:cubicBezTo>
                <a:lnTo>
                  <a:pt x="12800" y="11387"/>
                </a:lnTo>
                <a:cubicBezTo>
                  <a:pt x="12800" y="12160"/>
                  <a:pt x="12160" y="12800"/>
                  <a:pt x="11387" y="12800"/>
                </a:cubicBezTo>
                <a:close/>
                <a:moveTo>
                  <a:pt x="1413" y="2400"/>
                </a:moveTo>
                <a:cubicBezTo>
                  <a:pt x="1227" y="2400"/>
                  <a:pt x="1067" y="2560"/>
                  <a:pt x="1067" y="2747"/>
                </a:cubicBezTo>
                <a:lnTo>
                  <a:pt x="1067" y="11387"/>
                </a:lnTo>
                <a:cubicBezTo>
                  <a:pt x="1067" y="11573"/>
                  <a:pt x="1227" y="11733"/>
                  <a:pt x="1413" y="11733"/>
                </a:cubicBezTo>
                <a:lnTo>
                  <a:pt x="11387" y="11733"/>
                </a:lnTo>
                <a:cubicBezTo>
                  <a:pt x="11573" y="11733"/>
                  <a:pt x="11733" y="11573"/>
                  <a:pt x="11733" y="11387"/>
                </a:cubicBezTo>
                <a:lnTo>
                  <a:pt x="11733" y="2747"/>
                </a:lnTo>
                <a:cubicBezTo>
                  <a:pt x="11733" y="2560"/>
                  <a:pt x="11573" y="2400"/>
                  <a:pt x="11387" y="2400"/>
                </a:cubicBezTo>
                <a:lnTo>
                  <a:pt x="1413" y="2400"/>
                </a:lnTo>
                <a:close/>
                <a:moveTo>
                  <a:pt x="3467" y="3200"/>
                </a:moveTo>
                <a:cubicBezTo>
                  <a:pt x="3173" y="3200"/>
                  <a:pt x="2933" y="2960"/>
                  <a:pt x="2933" y="2667"/>
                </a:cubicBezTo>
                <a:lnTo>
                  <a:pt x="2933" y="533"/>
                </a:lnTo>
                <a:cubicBezTo>
                  <a:pt x="2933" y="240"/>
                  <a:pt x="3173" y="0"/>
                  <a:pt x="3467" y="0"/>
                </a:cubicBezTo>
                <a:cubicBezTo>
                  <a:pt x="3760" y="0"/>
                  <a:pt x="4000" y="240"/>
                  <a:pt x="4000" y="533"/>
                </a:cubicBezTo>
                <a:lnTo>
                  <a:pt x="4000" y="2667"/>
                </a:lnTo>
                <a:cubicBezTo>
                  <a:pt x="4000" y="2960"/>
                  <a:pt x="3760" y="3200"/>
                  <a:pt x="3467" y="3200"/>
                </a:cubicBezTo>
                <a:close/>
                <a:moveTo>
                  <a:pt x="9333" y="3200"/>
                </a:moveTo>
                <a:cubicBezTo>
                  <a:pt x="9040" y="3200"/>
                  <a:pt x="8800" y="2960"/>
                  <a:pt x="8800" y="2667"/>
                </a:cubicBezTo>
                <a:lnTo>
                  <a:pt x="8800" y="533"/>
                </a:lnTo>
                <a:cubicBezTo>
                  <a:pt x="8800" y="240"/>
                  <a:pt x="9040" y="0"/>
                  <a:pt x="9333" y="0"/>
                </a:cubicBezTo>
                <a:cubicBezTo>
                  <a:pt x="9627" y="0"/>
                  <a:pt x="9867" y="240"/>
                  <a:pt x="9867" y="533"/>
                </a:cubicBezTo>
                <a:lnTo>
                  <a:pt x="9867" y="2667"/>
                </a:lnTo>
                <a:cubicBezTo>
                  <a:pt x="9867" y="2960"/>
                  <a:pt x="9627" y="3200"/>
                  <a:pt x="9333" y="3200"/>
                </a:cubicBezTo>
                <a:close/>
                <a:moveTo>
                  <a:pt x="3893" y="8000"/>
                </a:moveTo>
                <a:lnTo>
                  <a:pt x="2453" y="8000"/>
                </a:lnTo>
                <a:cubicBezTo>
                  <a:pt x="2160" y="8000"/>
                  <a:pt x="1947" y="7760"/>
                  <a:pt x="1947" y="7493"/>
                </a:cubicBezTo>
                <a:lnTo>
                  <a:pt x="1947" y="7440"/>
                </a:lnTo>
                <a:cubicBezTo>
                  <a:pt x="1947" y="7147"/>
                  <a:pt x="2187" y="6933"/>
                  <a:pt x="2453" y="6933"/>
                </a:cubicBezTo>
                <a:lnTo>
                  <a:pt x="3867" y="6933"/>
                </a:lnTo>
                <a:cubicBezTo>
                  <a:pt x="4160" y="6933"/>
                  <a:pt x="4373" y="7173"/>
                  <a:pt x="4373" y="7440"/>
                </a:cubicBezTo>
                <a:lnTo>
                  <a:pt x="4373" y="7493"/>
                </a:lnTo>
                <a:cubicBezTo>
                  <a:pt x="4400" y="7760"/>
                  <a:pt x="4160" y="8000"/>
                  <a:pt x="3893" y="8000"/>
                </a:cubicBezTo>
                <a:close/>
                <a:moveTo>
                  <a:pt x="7067" y="8000"/>
                </a:moveTo>
                <a:lnTo>
                  <a:pt x="5653" y="8000"/>
                </a:lnTo>
                <a:cubicBezTo>
                  <a:pt x="5360" y="8000"/>
                  <a:pt x="5147" y="7760"/>
                  <a:pt x="5147" y="7493"/>
                </a:cubicBezTo>
                <a:lnTo>
                  <a:pt x="5147" y="7440"/>
                </a:lnTo>
                <a:cubicBezTo>
                  <a:pt x="5147" y="7147"/>
                  <a:pt x="5387" y="6933"/>
                  <a:pt x="5653" y="6933"/>
                </a:cubicBezTo>
                <a:lnTo>
                  <a:pt x="7067" y="6933"/>
                </a:lnTo>
                <a:cubicBezTo>
                  <a:pt x="7360" y="6933"/>
                  <a:pt x="7573" y="7173"/>
                  <a:pt x="7573" y="7440"/>
                </a:cubicBezTo>
                <a:lnTo>
                  <a:pt x="7573" y="7493"/>
                </a:lnTo>
                <a:cubicBezTo>
                  <a:pt x="7573" y="7760"/>
                  <a:pt x="7333" y="8000"/>
                  <a:pt x="7067" y="8000"/>
                </a:cubicBezTo>
                <a:close/>
                <a:moveTo>
                  <a:pt x="10240" y="8000"/>
                </a:moveTo>
                <a:lnTo>
                  <a:pt x="8827" y="8000"/>
                </a:lnTo>
                <a:cubicBezTo>
                  <a:pt x="8533" y="8000"/>
                  <a:pt x="8320" y="7760"/>
                  <a:pt x="8320" y="7493"/>
                </a:cubicBezTo>
                <a:lnTo>
                  <a:pt x="8320" y="7440"/>
                </a:lnTo>
                <a:cubicBezTo>
                  <a:pt x="8320" y="7147"/>
                  <a:pt x="8560" y="6933"/>
                  <a:pt x="8827" y="6933"/>
                </a:cubicBezTo>
                <a:lnTo>
                  <a:pt x="10240" y="6933"/>
                </a:lnTo>
                <a:cubicBezTo>
                  <a:pt x="10533" y="6933"/>
                  <a:pt x="10747" y="7173"/>
                  <a:pt x="10747" y="7440"/>
                </a:cubicBezTo>
                <a:lnTo>
                  <a:pt x="10747" y="7493"/>
                </a:lnTo>
                <a:cubicBezTo>
                  <a:pt x="10747" y="7760"/>
                  <a:pt x="10507" y="8000"/>
                  <a:pt x="10240" y="8000"/>
                </a:cubicBezTo>
                <a:close/>
                <a:moveTo>
                  <a:pt x="3893" y="10133"/>
                </a:moveTo>
                <a:lnTo>
                  <a:pt x="2453" y="10133"/>
                </a:lnTo>
                <a:cubicBezTo>
                  <a:pt x="2160" y="10133"/>
                  <a:pt x="1947" y="9893"/>
                  <a:pt x="1947" y="9627"/>
                </a:cubicBezTo>
                <a:lnTo>
                  <a:pt x="1947" y="9573"/>
                </a:lnTo>
                <a:cubicBezTo>
                  <a:pt x="1947" y="9280"/>
                  <a:pt x="2187" y="9067"/>
                  <a:pt x="2453" y="9067"/>
                </a:cubicBezTo>
                <a:lnTo>
                  <a:pt x="3867" y="9067"/>
                </a:lnTo>
                <a:cubicBezTo>
                  <a:pt x="4160" y="9067"/>
                  <a:pt x="4373" y="9307"/>
                  <a:pt x="4373" y="9573"/>
                </a:cubicBezTo>
                <a:lnTo>
                  <a:pt x="4373" y="9627"/>
                </a:lnTo>
                <a:cubicBezTo>
                  <a:pt x="4400" y="9893"/>
                  <a:pt x="4160" y="10133"/>
                  <a:pt x="3893" y="10133"/>
                </a:cubicBezTo>
                <a:close/>
                <a:moveTo>
                  <a:pt x="7067" y="10133"/>
                </a:moveTo>
                <a:lnTo>
                  <a:pt x="5653" y="10133"/>
                </a:lnTo>
                <a:cubicBezTo>
                  <a:pt x="5360" y="10133"/>
                  <a:pt x="5147" y="9893"/>
                  <a:pt x="5147" y="9627"/>
                </a:cubicBezTo>
                <a:lnTo>
                  <a:pt x="5147" y="9573"/>
                </a:lnTo>
                <a:cubicBezTo>
                  <a:pt x="5147" y="9280"/>
                  <a:pt x="5387" y="9067"/>
                  <a:pt x="5653" y="9067"/>
                </a:cubicBezTo>
                <a:lnTo>
                  <a:pt x="7067" y="9067"/>
                </a:lnTo>
                <a:cubicBezTo>
                  <a:pt x="7360" y="9067"/>
                  <a:pt x="7573" y="9307"/>
                  <a:pt x="7573" y="9573"/>
                </a:cubicBezTo>
                <a:lnTo>
                  <a:pt x="7573" y="9627"/>
                </a:lnTo>
                <a:cubicBezTo>
                  <a:pt x="7573" y="9893"/>
                  <a:pt x="7333" y="10133"/>
                  <a:pt x="7067" y="10133"/>
                </a:cubicBezTo>
                <a:close/>
                <a:moveTo>
                  <a:pt x="10240" y="10133"/>
                </a:moveTo>
                <a:lnTo>
                  <a:pt x="8827" y="10133"/>
                </a:lnTo>
                <a:cubicBezTo>
                  <a:pt x="8533" y="10133"/>
                  <a:pt x="8320" y="9893"/>
                  <a:pt x="8320" y="9627"/>
                </a:cubicBezTo>
                <a:lnTo>
                  <a:pt x="8320" y="9573"/>
                </a:lnTo>
                <a:cubicBezTo>
                  <a:pt x="8320" y="9280"/>
                  <a:pt x="8560" y="9067"/>
                  <a:pt x="8827" y="9067"/>
                </a:cubicBezTo>
                <a:lnTo>
                  <a:pt x="10240" y="9067"/>
                </a:lnTo>
                <a:cubicBezTo>
                  <a:pt x="10533" y="9067"/>
                  <a:pt x="10747" y="9307"/>
                  <a:pt x="10747" y="9573"/>
                </a:cubicBezTo>
                <a:lnTo>
                  <a:pt x="10747" y="9627"/>
                </a:lnTo>
                <a:cubicBezTo>
                  <a:pt x="10747" y="9893"/>
                  <a:pt x="10507" y="10133"/>
                  <a:pt x="10240" y="10133"/>
                </a:cubicBezTo>
                <a:close/>
                <a:moveTo>
                  <a:pt x="12080" y="5307"/>
                </a:moveTo>
                <a:lnTo>
                  <a:pt x="827" y="5307"/>
                </a:lnTo>
                <a:cubicBezTo>
                  <a:pt x="533" y="5307"/>
                  <a:pt x="320" y="5067"/>
                  <a:pt x="320" y="4800"/>
                </a:cubicBezTo>
                <a:cubicBezTo>
                  <a:pt x="320" y="4507"/>
                  <a:pt x="560" y="4293"/>
                  <a:pt x="827" y="4293"/>
                </a:cubicBezTo>
                <a:lnTo>
                  <a:pt x="12080" y="4293"/>
                </a:lnTo>
                <a:cubicBezTo>
                  <a:pt x="12373" y="4293"/>
                  <a:pt x="12587" y="4533"/>
                  <a:pt x="12587" y="4800"/>
                </a:cubicBezTo>
                <a:cubicBezTo>
                  <a:pt x="12587" y="5093"/>
                  <a:pt x="12347" y="5307"/>
                  <a:pt x="12080" y="53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1" name="iconfont-10774-5755522">
            <a:extLst>
              <a:ext uri="{FF2B5EF4-FFF2-40B4-BE49-F238E27FC236}">
                <a16:creationId xmlns:a16="http://schemas.microsoft.com/office/drawing/2014/main" id="{87F2FFDE-F4DD-0FA1-4A8D-7339440AB4AB}"/>
              </a:ext>
            </a:extLst>
          </p:cNvPr>
          <p:cNvSpPr>
            <a:spLocks/>
          </p:cNvSpPr>
          <p:nvPr/>
        </p:nvSpPr>
        <p:spPr>
          <a:xfrm>
            <a:off x="8178800" y="2755900"/>
            <a:ext cx="609685" cy="535967"/>
          </a:xfrm>
          <a:custGeom>
            <a:avLst/>
            <a:gdLst>
              <a:gd name="T0" fmla="*/ 11467 w 12800"/>
              <a:gd name="T1" fmla="*/ 9600 h 11253"/>
              <a:gd name="T2" fmla="*/ 1333 w 12800"/>
              <a:gd name="T3" fmla="*/ 9600 h 11253"/>
              <a:gd name="T4" fmla="*/ 0 w 12800"/>
              <a:gd name="T5" fmla="*/ 8266 h 11253"/>
              <a:gd name="T6" fmla="*/ 0 w 12800"/>
              <a:gd name="T7" fmla="*/ 1333 h 11253"/>
              <a:gd name="T8" fmla="*/ 1333 w 12800"/>
              <a:gd name="T9" fmla="*/ 0 h 11253"/>
              <a:gd name="T10" fmla="*/ 11467 w 12800"/>
              <a:gd name="T11" fmla="*/ 0 h 11253"/>
              <a:gd name="T12" fmla="*/ 12800 w 12800"/>
              <a:gd name="T13" fmla="*/ 1333 h 11253"/>
              <a:gd name="T14" fmla="*/ 12800 w 12800"/>
              <a:gd name="T15" fmla="*/ 8266 h 11253"/>
              <a:gd name="T16" fmla="*/ 11467 w 12800"/>
              <a:gd name="T17" fmla="*/ 9600 h 11253"/>
              <a:gd name="T18" fmla="*/ 1333 w 12800"/>
              <a:gd name="T19" fmla="*/ 1066 h 11253"/>
              <a:gd name="T20" fmla="*/ 1067 w 12800"/>
              <a:gd name="T21" fmla="*/ 1333 h 11253"/>
              <a:gd name="T22" fmla="*/ 1067 w 12800"/>
              <a:gd name="T23" fmla="*/ 8266 h 11253"/>
              <a:gd name="T24" fmla="*/ 1333 w 12800"/>
              <a:gd name="T25" fmla="*/ 8533 h 11253"/>
              <a:gd name="T26" fmla="*/ 11467 w 12800"/>
              <a:gd name="T27" fmla="*/ 8533 h 11253"/>
              <a:gd name="T28" fmla="*/ 11733 w 12800"/>
              <a:gd name="T29" fmla="*/ 8266 h 11253"/>
              <a:gd name="T30" fmla="*/ 11733 w 12800"/>
              <a:gd name="T31" fmla="*/ 1333 h 11253"/>
              <a:gd name="T32" fmla="*/ 11467 w 12800"/>
              <a:gd name="T33" fmla="*/ 1066 h 11253"/>
              <a:gd name="T34" fmla="*/ 1333 w 12800"/>
              <a:gd name="T35" fmla="*/ 1066 h 11253"/>
              <a:gd name="T36" fmla="*/ 8800 w 12800"/>
              <a:gd name="T37" fmla="*/ 10720 h 11253"/>
              <a:gd name="T38" fmla="*/ 8267 w 12800"/>
              <a:gd name="T39" fmla="*/ 11253 h 11253"/>
              <a:gd name="T40" fmla="*/ 4533 w 12800"/>
              <a:gd name="T41" fmla="*/ 11253 h 11253"/>
              <a:gd name="T42" fmla="*/ 4000 w 12800"/>
              <a:gd name="T43" fmla="*/ 10720 h 11253"/>
              <a:gd name="T44" fmla="*/ 4533 w 12800"/>
              <a:gd name="T45" fmla="*/ 10186 h 11253"/>
              <a:gd name="T46" fmla="*/ 8267 w 12800"/>
              <a:gd name="T47" fmla="*/ 10186 h 11253"/>
              <a:gd name="T48" fmla="*/ 8800 w 12800"/>
              <a:gd name="T49" fmla="*/ 10720 h 11253"/>
              <a:gd name="T50" fmla="*/ 8933 w 12800"/>
              <a:gd name="T51" fmla="*/ 5173 h 11253"/>
              <a:gd name="T52" fmla="*/ 6027 w 12800"/>
              <a:gd name="T53" fmla="*/ 5173 h 11253"/>
              <a:gd name="T54" fmla="*/ 6027 w 12800"/>
              <a:gd name="T55" fmla="*/ 2240 h 11253"/>
              <a:gd name="T56" fmla="*/ 6293 w 12800"/>
              <a:gd name="T57" fmla="*/ 2240 h 11253"/>
              <a:gd name="T58" fmla="*/ 8933 w 12800"/>
              <a:gd name="T59" fmla="*/ 4880 h 11253"/>
              <a:gd name="T60" fmla="*/ 8933 w 12800"/>
              <a:gd name="T61" fmla="*/ 5173 h 11253"/>
              <a:gd name="T62" fmla="*/ 6560 w 12800"/>
              <a:gd name="T63" fmla="*/ 4640 h 11253"/>
              <a:gd name="T64" fmla="*/ 8400 w 12800"/>
              <a:gd name="T65" fmla="*/ 4640 h 11253"/>
              <a:gd name="T66" fmla="*/ 6560 w 12800"/>
              <a:gd name="T67" fmla="*/ 2800 h 11253"/>
              <a:gd name="T68" fmla="*/ 6560 w 12800"/>
              <a:gd name="T69" fmla="*/ 4640 h 11253"/>
              <a:gd name="T70" fmla="*/ 6080 w 12800"/>
              <a:gd name="T71" fmla="*/ 7333 h 11253"/>
              <a:gd name="T72" fmla="*/ 3840 w 12800"/>
              <a:gd name="T73" fmla="*/ 5093 h 11253"/>
              <a:gd name="T74" fmla="*/ 5493 w 12800"/>
              <a:gd name="T75" fmla="*/ 2933 h 11253"/>
              <a:gd name="T76" fmla="*/ 5813 w 12800"/>
              <a:gd name="T77" fmla="*/ 3120 h 11253"/>
              <a:gd name="T78" fmla="*/ 5627 w 12800"/>
              <a:gd name="T79" fmla="*/ 3440 h 11253"/>
              <a:gd name="T80" fmla="*/ 4373 w 12800"/>
              <a:gd name="T81" fmla="*/ 5093 h 11253"/>
              <a:gd name="T82" fmla="*/ 6080 w 12800"/>
              <a:gd name="T83" fmla="*/ 6800 h 11253"/>
              <a:gd name="T84" fmla="*/ 7733 w 12800"/>
              <a:gd name="T85" fmla="*/ 5466 h 11253"/>
              <a:gd name="T86" fmla="*/ 8053 w 12800"/>
              <a:gd name="T87" fmla="*/ 5253 h 11253"/>
              <a:gd name="T88" fmla="*/ 8267 w 12800"/>
              <a:gd name="T89" fmla="*/ 5573 h 11253"/>
              <a:gd name="T90" fmla="*/ 6080 w 12800"/>
              <a:gd name="T91" fmla="*/ 7333 h 1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00" h="11253">
                <a:moveTo>
                  <a:pt x="11467" y="9600"/>
                </a:moveTo>
                <a:lnTo>
                  <a:pt x="1333" y="9600"/>
                </a:lnTo>
                <a:cubicBezTo>
                  <a:pt x="587" y="9600"/>
                  <a:pt x="0" y="9013"/>
                  <a:pt x="0" y="8266"/>
                </a:cubicBezTo>
                <a:lnTo>
                  <a:pt x="0" y="1333"/>
                </a:lnTo>
                <a:cubicBezTo>
                  <a:pt x="0" y="586"/>
                  <a:pt x="587" y="0"/>
                  <a:pt x="1333" y="0"/>
                </a:cubicBezTo>
                <a:lnTo>
                  <a:pt x="11467" y="0"/>
                </a:lnTo>
                <a:cubicBezTo>
                  <a:pt x="12213" y="0"/>
                  <a:pt x="12800" y="586"/>
                  <a:pt x="12800" y="1333"/>
                </a:cubicBezTo>
                <a:lnTo>
                  <a:pt x="12800" y="8266"/>
                </a:lnTo>
                <a:cubicBezTo>
                  <a:pt x="12800" y="8986"/>
                  <a:pt x="12213" y="9600"/>
                  <a:pt x="11467" y="9600"/>
                </a:cubicBezTo>
                <a:close/>
                <a:moveTo>
                  <a:pt x="1333" y="1066"/>
                </a:moveTo>
                <a:cubicBezTo>
                  <a:pt x="1200" y="1066"/>
                  <a:pt x="1067" y="1200"/>
                  <a:pt x="1067" y="1333"/>
                </a:cubicBezTo>
                <a:lnTo>
                  <a:pt x="1067" y="8266"/>
                </a:lnTo>
                <a:cubicBezTo>
                  <a:pt x="1067" y="8400"/>
                  <a:pt x="1200" y="8533"/>
                  <a:pt x="1333" y="8533"/>
                </a:cubicBezTo>
                <a:lnTo>
                  <a:pt x="11467" y="8533"/>
                </a:lnTo>
                <a:cubicBezTo>
                  <a:pt x="11600" y="8533"/>
                  <a:pt x="11733" y="8400"/>
                  <a:pt x="11733" y="8266"/>
                </a:cubicBezTo>
                <a:lnTo>
                  <a:pt x="11733" y="1333"/>
                </a:lnTo>
                <a:cubicBezTo>
                  <a:pt x="11733" y="1200"/>
                  <a:pt x="11600" y="1066"/>
                  <a:pt x="11467" y="1066"/>
                </a:cubicBezTo>
                <a:lnTo>
                  <a:pt x="1333" y="1066"/>
                </a:lnTo>
                <a:close/>
                <a:moveTo>
                  <a:pt x="8800" y="10720"/>
                </a:moveTo>
                <a:cubicBezTo>
                  <a:pt x="8800" y="11013"/>
                  <a:pt x="8560" y="11253"/>
                  <a:pt x="8267" y="11253"/>
                </a:cubicBezTo>
                <a:lnTo>
                  <a:pt x="4533" y="11253"/>
                </a:lnTo>
                <a:cubicBezTo>
                  <a:pt x="4240" y="11253"/>
                  <a:pt x="4000" y="11013"/>
                  <a:pt x="4000" y="10720"/>
                </a:cubicBezTo>
                <a:cubicBezTo>
                  <a:pt x="4000" y="10426"/>
                  <a:pt x="4240" y="10186"/>
                  <a:pt x="4533" y="10186"/>
                </a:cubicBezTo>
                <a:lnTo>
                  <a:pt x="8267" y="10186"/>
                </a:lnTo>
                <a:cubicBezTo>
                  <a:pt x="8560" y="10186"/>
                  <a:pt x="8800" y="10426"/>
                  <a:pt x="8800" y="10720"/>
                </a:cubicBezTo>
                <a:close/>
                <a:moveTo>
                  <a:pt x="8933" y="5173"/>
                </a:moveTo>
                <a:lnTo>
                  <a:pt x="6027" y="5173"/>
                </a:lnTo>
                <a:lnTo>
                  <a:pt x="6027" y="2240"/>
                </a:lnTo>
                <a:lnTo>
                  <a:pt x="6293" y="2240"/>
                </a:lnTo>
                <a:cubicBezTo>
                  <a:pt x="7760" y="2240"/>
                  <a:pt x="8933" y="3440"/>
                  <a:pt x="8933" y="4880"/>
                </a:cubicBezTo>
                <a:lnTo>
                  <a:pt x="8933" y="5173"/>
                </a:lnTo>
                <a:close/>
                <a:moveTo>
                  <a:pt x="6560" y="4640"/>
                </a:moveTo>
                <a:lnTo>
                  <a:pt x="8400" y="4640"/>
                </a:lnTo>
                <a:cubicBezTo>
                  <a:pt x="8267" y="3680"/>
                  <a:pt x="7520" y="2933"/>
                  <a:pt x="6560" y="2800"/>
                </a:cubicBezTo>
                <a:lnTo>
                  <a:pt x="6560" y="4640"/>
                </a:lnTo>
                <a:close/>
                <a:moveTo>
                  <a:pt x="6080" y="7333"/>
                </a:moveTo>
                <a:cubicBezTo>
                  <a:pt x="4853" y="7333"/>
                  <a:pt x="3840" y="6320"/>
                  <a:pt x="3840" y="5093"/>
                </a:cubicBezTo>
                <a:cubicBezTo>
                  <a:pt x="3840" y="4080"/>
                  <a:pt x="4507" y="3200"/>
                  <a:pt x="5493" y="2933"/>
                </a:cubicBezTo>
                <a:cubicBezTo>
                  <a:pt x="5627" y="2906"/>
                  <a:pt x="5787" y="2986"/>
                  <a:pt x="5813" y="3120"/>
                </a:cubicBezTo>
                <a:cubicBezTo>
                  <a:pt x="5840" y="3253"/>
                  <a:pt x="5760" y="3413"/>
                  <a:pt x="5627" y="3440"/>
                </a:cubicBezTo>
                <a:cubicBezTo>
                  <a:pt x="4880" y="3653"/>
                  <a:pt x="4373" y="4320"/>
                  <a:pt x="4373" y="5093"/>
                </a:cubicBezTo>
                <a:cubicBezTo>
                  <a:pt x="4373" y="6026"/>
                  <a:pt x="5147" y="6800"/>
                  <a:pt x="6080" y="6800"/>
                </a:cubicBezTo>
                <a:cubicBezTo>
                  <a:pt x="6880" y="6800"/>
                  <a:pt x="7573" y="6240"/>
                  <a:pt x="7733" y="5466"/>
                </a:cubicBezTo>
                <a:cubicBezTo>
                  <a:pt x="7760" y="5333"/>
                  <a:pt x="7920" y="5226"/>
                  <a:pt x="8053" y="5253"/>
                </a:cubicBezTo>
                <a:cubicBezTo>
                  <a:pt x="8187" y="5280"/>
                  <a:pt x="8293" y="5440"/>
                  <a:pt x="8267" y="5573"/>
                </a:cubicBezTo>
                <a:cubicBezTo>
                  <a:pt x="8053" y="6613"/>
                  <a:pt x="7120" y="7333"/>
                  <a:pt x="6080" y="7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2936C40-20B9-423D-40E5-8B6146960B97}"/>
              </a:ext>
            </a:extLst>
          </p:cNvPr>
          <p:cNvSpPr txBox="1"/>
          <p:nvPr/>
        </p:nvSpPr>
        <p:spPr>
          <a:xfrm>
            <a:off x="4659414" y="3364228"/>
            <a:ext cx="1338828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得心应手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3E36F03-B0C7-D21C-4452-B1A3F5F419D1}"/>
              </a:ext>
            </a:extLst>
          </p:cNvPr>
          <p:cNvSpPr txBox="1"/>
          <p:nvPr/>
        </p:nvSpPr>
        <p:spPr>
          <a:xfrm>
            <a:off x="4659414" y="3795901"/>
            <a:ext cx="2792918" cy="1469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根据不同业务场景，用“搭积木”的方式建立专属系统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4D17670C-214F-E7BE-15D2-E8C3E2E798AF}"/>
              </a:ext>
            </a:extLst>
          </p:cNvPr>
          <p:cNvCxnSpPr/>
          <p:nvPr/>
        </p:nvCxnSpPr>
        <p:spPr>
          <a:xfrm>
            <a:off x="4762465" y="3763678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69AFBDAD-CCE6-D832-14BB-66C9BE4815F6}"/>
              </a:ext>
            </a:extLst>
          </p:cNvPr>
          <p:cNvSpPr txBox="1"/>
          <p:nvPr/>
        </p:nvSpPr>
        <p:spPr>
          <a:xfrm>
            <a:off x="8105574" y="3364228"/>
            <a:ext cx="1338828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随心所欲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A6A1A43-206D-262B-2659-CD8107AB64BE}"/>
              </a:ext>
            </a:extLst>
          </p:cNvPr>
          <p:cNvSpPr txBox="1"/>
          <p:nvPr/>
        </p:nvSpPr>
        <p:spPr>
          <a:xfrm>
            <a:off x="8105574" y="3795901"/>
            <a:ext cx="2792918" cy="1469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支持各种主流数据库，兼容主流基础设备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18BBED6-D2F9-7E7D-574A-FA84BEA8AD35}"/>
              </a:ext>
            </a:extLst>
          </p:cNvPr>
          <p:cNvCxnSpPr/>
          <p:nvPr/>
        </p:nvCxnSpPr>
        <p:spPr>
          <a:xfrm>
            <a:off x="8208625" y="3763678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4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3841DAD-4B0F-1912-EB33-F3B539C2BBE5}"/>
              </a:ext>
            </a:extLst>
          </p:cNvPr>
          <p:cNvSpPr/>
          <p:nvPr/>
        </p:nvSpPr>
        <p:spPr>
          <a:xfrm>
            <a:off x="0" y="5535223"/>
            <a:ext cx="12192000" cy="566637"/>
          </a:xfrm>
          <a:custGeom>
            <a:avLst/>
            <a:gdLst>
              <a:gd name="connsiteX0" fmla="*/ 0 w 12192000"/>
              <a:gd name="connsiteY0" fmla="*/ 0 h 566637"/>
              <a:gd name="connsiteX1" fmla="*/ 12192000 w 12192000"/>
              <a:gd name="connsiteY1" fmla="*/ 0 h 566637"/>
              <a:gd name="connsiteX2" fmla="*/ 12192000 w 12192000"/>
              <a:gd name="connsiteY2" fmla="*/ 566637 h 566637"/>
              <a:gd name="connsiteX3" fmla="*/ 0 w 12192000"/>
              <a:gd name="connsiteY3" fmla="*/ 566637 h 56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6637">
                <a:moveTo>
                  <a:pt x="0" y="0"/>
                </a:moveTo>
                <a:lnTo>
                  <a:pt x="12192000" y="0"/>
                </a:lnTo>
                <a:lnTo>
                  <a:pt x="12192000" y="566637"/>
                </a:lnTo>
                <a:lnTo>
                  <a:pt x="0" y="56663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47C0B70-BDB1-C0DF-EF95-48FF97ACCC81}"/>
              </a:ext>
            </a:extLst>
          </p:cNvPr>
          <p:cNvSpPr/>
          <p:nvPr/>
        </p:nvSpPr>
        <p:spPr>
          <a:xfrm>
            <a:off x="530147" y="566636"/>
            <a:ext cx="11131706" cy="5724729"/>
          </a:xfrm>
          <a:prstGeom prst="roundRect">
            <a:avLst>
              <a:gd name="adj" fmla="val 5851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B7B40B-532A-4113-E518-C704A9A93C40}"/>
              </a:ext>
            </a:extLst>
          </p:cNvPr>
          <p:cNvSpPr/>
          <p:nvPr/>
        </p:nvSpPr>
        <p:spPr>
          <a:xfrm>
            <a:off x="530147" y="566637"/>
            <a:ext cx="11131706" cy="1561101"/>
          </a:xfrm>
          <a:prstGeom prst="roundRect">
            <a:avLst>
              <a:gd name="adj" fmla="val 5851"/>
            </a:avLst>
          </a:prstGeom>
          <a:ln>
            <a:noFill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EC083E-0E23-F702-8849-97D7F4A5962D}"/>
              </a:ext>
            </a:extLst>
          </p:cNvPr>
          <p:cNvSpPr txBox="1"/>
          <p:nvPr/>
        </p:nvSpPr>
        <p:spPr>
          <a:xfrm>
            <a:off x="4157008" y="751408"/>
            <a:ext cx="3877985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痛点解决</a:t>
            </a:r>
            <a:endParaRPr 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D023FE-399F-7565-63B2-DC9D6A9416B3}"/>
              </a:ext>
            </a:extLst>
          </p:cNvPr>
          <p:cNvSpPr txBox="1"/>
          <p:nvPr/>
        </p:nvSpPr>
        <p:spPr>
          <a:xfrm>
            <a:off x="4140626" y="1328148"/>
            <a:ext cx="391075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dirty="0">
                <a:ln>
                  <a:solidFill>
                    <a:schemeClr val="bg1"/>
                  </a:solidFill>
                </a:ln>
                <a:noFill/>
                <a:latin typeface="思源黑体 CN Bold" panose="020B0800000000000000" pitchFamily="34" charset="-122"/>
                <a:ea typeface="+mj-ea"/>
              </a:rPr>
              <a:t>KEY WORK</a:t>
            </a:r>
            <a:endParaRPr lang="en-US" dirty="0">
              <a:ln>
                <a:solidFill>
                  <a:schemeClr val="bg1"/>
                </a:solidFill>
              </a:ln>
              <a:noFill/>
              <a:latin typeface="思源黑体 CN Bold" panose="020B0800000000000000" pitchFamily="34" charset="-122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9FFA46-84BE-66C2-5732-0F5BAB9FFE42}"/>
              </a:ext>
            </a:extLst>
          </p:cNvPr>
          <p:cNvSpPr txBox="1"/>
          <p:nvPr/>
        </p:nvSpPr>
        <p:spPr>
          <a:xfrm>
            <a:off x="3131086" y="1128124"/>
            <a:ext cx="5929828" cy="7064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2DE0914-0E15-7C56-8C06-73DFEE1C1550}"/>
              </a:ext>
            </a:extLst>
          </p:cNvPr>
          <p:cNvCxnSpPr>
            <a:cxnSpLocks/>
          </p:cNvCxnSpPr>
          <p:nvPr/>
        </p:nvCxnSpPr>
        <p:spPr>
          <a:xfrm>
            <a:off x="5935134" y="1776727"/>
            <a:ext cx="32173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14C2250-502D-03CF-3C9F-42228B303CB5}"/>
              </a:ext>
            </a:extLst>
          </p:cNvPr>
          <p:cNvSpPr/>
          <p:nvPr/>
        </p:nvSpPr>
        <p:spPr>
          <a:xfrm>
            <a:off x="1334747" y="2519652"/>
            <a:ext cx="2826346" cy="3260722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B67EBE-8079-E3C3-FFB3-05056BCD69ED}"/>
              </a:ext>
            </a:extLst>
          </p:cNvPr>
          <p:cNvSpPr txBox="1"/>
          <p:nvPr/>
        </p:nvSpPr>
        <p:spPr>
          <a:xfrm>
            <a:off x="1963090" y="3448825"/>
            <a:ext cx="156966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流程图类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C03FD3E-C740-4C5C-FA81-D9489C7846E4}"/>
              </a:ext>
            </a:extLst>
          </p:cNvPr>
          <p:cNvSpPr txBox="1"/>
          <p:nvPr/>
        </p:nvSpPr>
        <p:spPr>
          <a:xfrm>
            <a:off x="1937442" y="3880498"/>
            <a:ext cx="1620957" cy="1189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注重用户操作内容</a:t>
            </a:r>
            <a:endParaRPr lang="en-US" altLang="zh-CN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如：影刀</a:t>
            </a:r>
            <a:endParaRPr lang="en-US" altLang="zh-CN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112C016-740C-B84D-A6D3-63949A787592}"/>
              </a:ext>
            </a:extLst>
          </p:cNvPr>
          <p:cNvCxnSpPr>
            <a:cxnSpLocks/>
          </p:cNvCxnSpPr>
          <p:nvPr/>
        </p:nvCxnSpPr>
        <p:spPr>
          <a:xfrm>
            <a:off x="2662832" y="3848275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commerce-user-profile_57675">
            <a:extLst>
              <a:ext uri="{FF2B5EF4-FFF2-40B4-BE49-F238E27FC236}">
                <a16:creationId xmlns:a16="http://schemas.microsoft.com/office/drawing/2014/main" id="{01951458-825F-DA4A-266A-8677C6429FAB}"/>
              </a:ext>
            </a:extLst>
          </p:cNvPr>
          <p:cNvSpPr>
            <a:spLocks/>
          </p:cNvSpPr>
          <p:nvPr/>
        </p:nvSpPr>
        <p:spPr>
          <a:xfrm>
            <a:off x="2443078" y="2888760"/>
            <a:ext cx="609685" cy="429724"/>
          </a:xfrm>
          <a:custGeom>
            <a:avLst/>
            <a:gdLst>
              <a:gd name="connsiteX0" fmla="*/ 315639 w 607709"/>
              <a:gd name="connsiteY0" fmla="*/ 287131 h 428332"/>
              <a:gd name="connsiteX1" fmla="*/ 534674 w 607709"/>
              <a:gd name="connsiteY1" fmla="*/ 287131 h 428332"/>
              <a:gd name="connsiteX2" fmla="*/ 534674 w 607709"/>
              <a:gd name="connsiteY2" fmla="*/ 328341 h 428332"/>
              <a:gd name="connsiteX3" fmla="*/ 315639 w 607709"/>
              <a:gd name="connsiteY3" fmla="*/ 328341 h 428332"/>
              <a:gd name="connsiteX4" fmla="*/ 108044 w 607709"/>
              <a:gd name="connsiteY4" fmla="*/ 258446 h 428332"/>
              <a:gd name="connsiteX5" fmla="*/ 108044 w 607709"/>
              <a:gd name="connsiteY5" fmla="*/ 322824 h 428332"/>
              <a:gd name="connsiteX6" fmla="*/ 226766 w 607709"/>
              <a:gd name="connsiteY6" fmla="*/ 322824 h 428332"/>
              <a:gd name="connsiteX7" fmla="*/ 226766 w 607709"/>
              <a:gd name="connsiteY7" fmla="*/ 258446 h 428332"/>
              <a:gd name="connsiteX8" fmla="*/ 66755 w 607709"/>
              <a:gd name="connsiteY8" fmla="*/ 217271 h 428332"/>
              <a:gd name="connsiteX9" fmla="*/ 268007 w 607709"/>
              <a:gd name="connsiteY9" fmla="*/ 217271 h 428332"/>
              <a:gd name="connsiteX10" fmla="*/ 268007 w 607709"/>
              <a:gd name="connsiteY10" fmla="*/ 364047 h 428332"/>
              <a:gd name="connsiteX11" fmla="*/ 66755 w 607709"/>
              <a:gd name="connsiteY11" fmla="*/ 364047 h 428332"/>
              <a:gd name="connsiteX12" fmla="*/ 315639 w 607709"/>
              <a:gd name="connsiteY12" fmla="*/ 193631 h 428332"/>
              <a:gd name="connsiteX13" fmla="*/ 534674 w 607709"/>
              <a:gd name="connsiteY13" fmla="*/ 193631 h 428332"/>
              <a:gd name="connsiteX14" fmla="*/ 534674 w 607709"/>
              <a:gd name="connsiteY14" fmla="*/ 234912 h 428332"/>
              <a:gd name="connsiteX15" fmla="*/ 315639 w 607709"/>
              <a:gd name="connsiteY15" fmla="*/ 234912 h 428332"/>
              <a:gd name="connsiteX16" fmla="*/ 315639 w 607709"/>
              <a:gd name="connsiteY16" fmla="*/ 100203 h 428332"/>
              <a:gd name="connsiteX17" fmla="*/ 534674 w 607709"/>
              <a:gd name="connsiteY17" fmla="*/ 100203 h 428332"/>
              <a:gd name="connsiteX18" fmla="*/ 534674 w 607709"/>
              <a:gd name="connsiteY18" fmla="*/ 141484 h 428332"/>
              <a:gd name="connsiteX19" fmla="*/ 315639 w 607709"/>
              <a:gd name="connsiteY19" fmla="*/ 141484 h 428332"/>
              <a:gd name="connsiteX20" fmla="*/ 167381 w 607709"/>
              <a:gd name="connsiteY20" fmla="*/ 99583 h 428332"/>
              <a:gd name="connsiteX21" fmla="*/ 136619 w 607709"/>
              <a:gd name="connsiteY21" fmla="*/ 130300 h 428332"/>
              <a:gd name="connsiteX22" fmla="*/ 167381 w 607709"/>
              <a:gd name="connsiteY22" fmla="*/ 161064 h 428332"/>
              <a:gd name="connsiteX23" fmla="*/ 198190 w 607709"/>
              <a:gd name="connsiteY23" fmla="*/ 130300 h 428332"/>
              <a:gd name="connsiteX24" fmla="*/ 167381 w 607709"/>
              <a:gd name="connsiteY24" fmla="*/ 99583 h 428332"/>
              <a:gd name="connsiteX25" fmla="*/ 167381 w 607709"/>
              <a:gd name="connsiteY25" fmla="*/ 58358 h 428332"/>
              <a:gd name="connsiteX26" fmla="*/ 239428 w 607709"/>
              <a:gd name="connsiteY26" fmla="*/ 130300 h 428332"/>
              <a:gd name="connsiteX27" fmla="*/ 167381 w 607709"/>
              <a:gd name="connsiteY27" fmla="*/ 202241 h 428332"/>
              <a:gd name="connsiteX28" fmla="*/ 95334 w 607709"/>
              <a:gd name="connsiteY28" fmla="*/ 130300 h 428332"/>
              <a:gd name="connsiteX29" fmla="*/ 167381 w 607709"/>
              <a:gd name="connsiteY29" fmla="*/ 58358 h 428332"/>
              <a:gd name="connsiteX30" fmla="*/ 41285 w 607709"/>
              <a:gd name="connsiteY30" fmla="*/ 41226 h 428332"/>
              <a:gd name="connsiteX31" fmla="*/ 41285 w 607709"/>
              <a:gd name="connsiteY31" fmla="*/ 387106 h 428332"/>
              <a:gd name="connsiteX32" fmla="*/ 566471 w 607709"/>
              <a:gd name="connsiteY32" fmla="*/ 387106 h 428332"/>
              <a:gd name="connsiteX33" fmla="*/ 566471 w 607709"/>
              <a:gd name="connsiteY33" fmla="*/ 41226 h 428332"/>
              <a:gd name="connsiteX34" fmla="*/ 0 w 607709"/>
              <a:gd name="connsiteY34" fmla="*/ 0 h 428332"/>
              <a:gd name="connsiteX35" fmla="*/ 607709 w 607709"/>
              <a:gd name="connsiteY35" fmla="*/ 0 h 428332"/>
              <a:gd name="connsiteX36" fmla="*/ 607709 w 607709"/>
              <a:gd name="connsiteY36" fmla="*/ 428332 h 428332"/>
              <a:gd name="connsiteX37" fmla="*/ 0 w 607709"/>
              <a:gd name="connsiteY37" fmla="*/ 428332 h 42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7709" h="428332">
                <a:moveTo>
                  <a:pt x="315639" y="287131"/>
                </a:moveTo>
                <a:lnTo>
                  <a:pt x="534674" y="287131"/>
                </a:lnTo>
                <a:lnTo>
                  <a:pt x="534674" y="328341"/>
                </a:lnTo>
                <a:lnTo>
                  <a:pt x="315639" y="328341"/>
                </a:lnTo>
                <a:close/>
                <a:moveTo>
                  <a:pt x="108044" y="258446"/>
                </a:moveTo>
                <a:lnTo>
                  <a:pt x="108044" y="322824"/>
                </a:lnTo>
                <a:lnTo>
                  <a:pt x="226766" y="322824"/>
                </a:lnTo>
                <a:lnTo>
                  <a:pt x="226766" y="258446"/>
                </a:lnTo>
                <a:close/>
                <a:moveTo>
                  <a:pt x="66755" y="217271"/>
                </a:moveTo>
                <a:lnTo>
                  <a:pt x="268007" y="217271"/>
                </a:lnTo>
                <a:lnTo>
                  <a:pt x="268007" y="364047"/>
                </a:lnTo>
                <a:lnTo>
                  <a:pt x="66755" y="364047"/>
                </a:lnTo>
                <a:close/>
                <a:moveTo>
                  <a:pt x="315639" y="193631"/>
                </a:moveTo>
                <a:lnTo>
                  <a:pt x="534674" y="193631"/>
                </a:lnTo>
                <a:lnTo>
                  <a:pt x="534674" y="234912"/>
                </a:lnTo>
                <a:lnTo>
                  <a:pt x="315639" y="234912"/>
                </a:lnTo>
                <a:close/>
                <a:moveTo>
                  <a:pt x="315639" y="100203"/>
                </a:moveTo>
                <a:lnTo>
                  <a:pt x="534674" y="100203"/>
                </a:lnTo>
                <a:lnTo>
                  <a:pt x="534674" y="141484"/>
                </a:lnTo>
                <a:lnTo>
                  <a:pt x="315639" y="141484"/>
                </a:lnTo>
                <a:close/>
                <a:moveTo>
                  <a:pt x="167381" y="99583"/>
                </a:moveTo>
                <a:cubicBezTo>
                  <a:pt x="150429" y="99583"/>
                  <a:pt x="136619" y="113372"/>
                  <a:pt x="136619" y="130300"/>
                </a:cubicBezTo>
                <a:cubicBezTo>
                  <a:pt x="136619" y="147274"/>
                  <a:pt x="150429" y="161064"/>
                  <a:pt x="167381" y="161064"/>
                </a:cubicBezTo>
                <a:cubicBezTo>
                  <a:pt x="184381" y="161064"/>
                  <a:pt x="198190" y="147274"/>
                  <a:pt x="198190" y="130300"/>
                </a:cubicBezTo>
                <a:cubicBezTo>
                  <a:pt x="198190" y="113372"/>
                  <a:pt x="184381" y="99583"/>
                  <a:pt x="167381" y="99583"/>
                </a:cubicBezTo>
                <a:close/>
                <a:moveTo>
                  <a:pt x="167381" y="58358"/>
                </a:moveTo>
                <a:cubicBezTo>
                  <a:pt x="207095" y="58358"/>
                  <a:pt x="239428" y="90644"/>
                  <a:pt x="239428" y="130300"/>
                </a:cubicBezTo>
                <a:cubicBezTo>
                  <a:pt x="239428" y="170003"/>
                  <a:pt x="207095" y="202241"/>
                  <a:pt x="167381" y="202241"/>
                </a:cubicBezTo>
                <a:cubicBezTo>
                  <a:pt x="127667" y="202241"/>
                  <a:pt x="95334" y="170003"/>
                  <a:pt x="95334" y="130300"/>
                </a:cubicBezTo>
                <a:cubicBezTo>
                  <a:pt x="95334" y="90644"/>
                  <a:pt x="127667" y="58358"/>
                  <a:pt x="167381" y="58358"/>
                </a:cubicBezTo>
                <a:close/>
                <a:moveTo>
                  <a:pt x="41285" y="41226"/>
                </a:moveTo>
                <a:lnTo>
                  <a:pt x="41285" y="387106"/>
                </a:lnTo>
                <a:lnTo>
                  <a:pt x="566471" y="387106"/>
                </a:lnTo>
                <a:lnTo>
                  <a:pt x="566471" y="41226"/>
                </a:lnTo>
                <a:close/>
                <a:moveTo>
                  <a:pt x="0" y="0"/>
                </a:moveTo>
                <a:lnTo>
                  <a:pt x="607709" y="0"/>
                </a:lnTo>
                <a:lnTo>
                  <a:pt x="607709" y="428332"/>
                </a:lnTo>
                <a:lnTo>
                  <a:pt x="0" y="4283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1B7CC5E-12B0-D4C2-446C-4F10EA9FF594}"/>
              </a:ext>
            </a:extLst>
          </p:cNvPr>
          <p:cNvSpPr/>
          <p:nvPr/>
        </p:nvSpPr>
        <p:spPr>
          <a:xfrm>
            <a:off x="4682827" y="2519652"/>
            <a:ext cx="2826346" cy="3260722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C6BB02-FDB7-E1AB-FC2C-5450543DC7DF}"/>
              </a:ext>
            </a:extLst>
          </p:cNvPr>
          <p:cNvSpPr txBox="1"/>
          <p:nvPr/>
        </p:nvSpPr>
        <p:spPr>
          <a:xfrm>
            <a:off x="5311170" y="3448825"/>
            <a:ext cx="156966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数据分析类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5D6BF62-4D4A-39A5-6E99-9DAAC255EDF5}"/>
              </a:ext>
            </a:extLst>
          </p:cNvPr>
          <p:cNvSpPr txBox="1"/>
          <p:nvPr/>
        </p:nvSpPr>
        <p:spPr>
          <a:xfrm>
            <a:off x="5285522" y="3880498"/>
            <a:ext cx="1620957" cy="1189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注重数据采集与展示</a:t>
            </a:r>
            <a:endParaRPr lang="en-US" altLang="zh-CN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如：</a:t>
            </a:r>
            <a:r>
              <a: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Sea table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A0B1F92-6532-86F0-1C4C-DEE682CBA60B}"/>
              </a:ext>
            </a:extLst>
          </p:cNvPr>
          <p:cNvCxnSpPr>
            <a:cxnSpLocks/>
          </p:cNvCxnSpPr>
          <p:nvPr/>
        </p:nvCxnSpPr>
        <p:spPr>
          <a:xfrm>
            <a:off x="6010912" y="3848275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C6A6A80-A573-5C09-B0DC-DB171E01C587}"/>
              </a:ext>
            </a:extLst>
          </p:cNvPr>
          <p:cNvSpPr/>
          <p:nvPr/>
        </p:nvSpPr>
        <p:spPr>
          <a:xfrm>
            <a:off x="8030907" y="2519652"/>
            <a:ext cx="2826346" cy="3260722"/>
          </a:xfrm>
          <a:prstGeom prst="roundRect">
            <a:avLst>
              <a:gd name="adj" fmla="val 5306"/>
            </a:avLst>
          </a:prstGeom>
          <a:solidFill>
            <a:schemeClr val="bg1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14CF6B-8550-F6A2-62B2-6A0950F8FE3B}"/>
              </a:ext>
            </a:extLst>
          </p:cNvPr>
          <p:cNvSpPr txBox="1"/>
          <p:nvPr/>
        </p:nvSpPr>
        <p:spPr>
          <a:xfrm>
            <a:off x="8659250" y="3448825"/>
            <a:ext cx="156966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事件驱动类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18FC1FA-AC3C-0D26-3341-B3875063BDA4}"/>
              </a:ext>
            </a:extLst>
          </p:cNvPr>
          <p:cNvSpPr txBox="1"/>
          <p:nvPr/>
        </p:nvSpPr>
        <p:spPr>
          <a:xfrm>
            <a:off x="8659250" y="3880498"/>
            <a:ext cx="1620957" cy="1189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注重状态的变化以</a:t>
            </a:r>
            <a:endParaRPr lang="en-US" altLang="zh-CN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及状态变化的条件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B52B0F2-6204-60AF-91CF-F6A21CA85196}"/>
              </a:ext>
            </a:extLst>
          </p:cNvPr>
          <p:cNvCxnSpPr>
            <a:cxnSpLocks/>
          </p:cNvCxnSpPr>
          <p:nvPr/>
        </p:nvCxnSpPr>
        <p:spPr>
          <a:xfrm>
            <a:off x="9358992" y="3848275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confont-11145-6970013">
            <a:extLst>
              <a:ext uri="{FF2B5EF4-FFF2-40B4-BE49-F238E27FC236}">
                <a16:creationId xmlns:a16="http://schemas.microsoft.com/office/drawing/2014/main" id="{0C83B5FC-4364-6DA0-DEB8-6499CDBE15A6}"/>
              </a:ext>
            </a:extLst>
          </p:cNvPr>
          <p:cNvSpPr>
            <a:spLocks/>
          </p:cNvSpPr>
          <p:nvPr/>
        </p:nvSpPr>
        <p:spPr>
          <a:xfrm>
            <a:off x="9153750" y="2828499"/>
            <a:ext cx="580661" cy="572954"/>
          </a:xfrm>
          <a:custGeom>
            <a:avLst/>
            <a:gdLst>
              <a:gd name="T0" fmla="*/ 10260 w 11300"/>
              <a:gd name="T1" fmla="*/ 8832 h 11150"/>
              <a:gd name="T2" fmla="*/ 6913 w 11300"/>
              <a:gd name="T3" fmla="*/ 11150 h 11150"/>
              <a:gd name="T4" fmla="*/ 5175 w 11300"/>
              <a:gd name="T5" fmla="*/ 11150 h 11150"/>
              <a:gd name="T6" fmla="*/ 4838 w 11300"/>
              <a:gd name="T7" fmla="*/ 10813 h 11150"/>
              <a:gd name="T8" fmla="*/ 4838 w 11300"/>
              <a:gd name="T9" fmla="*/ 9888 h 11150"/>
              <a:gd name="T10" fmla="*/ 5175 w 11300"/>
              <a:gd name="T11" fmla="*/ 9550 h 11150"/>
              <a:gd name="T12" fmla="*/ 6913 w 11300"/>
              <a:gd name="T13" fmla="*/ 9550 h 11150"/>
              <a:gd name="T14" fmla="*/ 7250 w 11300"/>
              <a:gd name="T15" fmla="*/ 9888 h 11150"/>
              <a:gd name="T16" fmla="*/ 7250 w 11300"/>
              <a:gd name="T17" fmla="*/ 10302 h 11150"/>
              <a:gd name="T18" fmla="*/ 9394 w 11300"/>
              <a:gd name="T19" fmla="*/ 8664 h 11150"/>
              <a:gd name="T20" fmla="*/ 8800 w 11300"/>
              <a:gd name="T21" fmla="*/ 7600 h 11150"/>
              <a:gd name="T22" fmla="*/ 8800 w 11300"/>
              <a:gd name="T23" fmla="*/ 6025 h 11150"/>
              <a:gd name="T24" fmla="*/ 9650 w 11300"/>
              <a:gd name="T25" fmla="*/ 4840 h 11150"/>
              <a:gd name="T26" fmla="*/ 9650 w 11300"/>
              <a:gd name="T27" fmla="*/ 4806 h 11150"/>
              <a:gd name="T28" fmla="*/ 5644 w 11300"/>
              <a:gd name="T29" fmla="*/ 800 h 11150"/>
              <a:gd name="T30" fmla="*/ 1638 w 11300"/>
              <a:gd name="T31" fmla="*/ 4806 h 11150"/>
              <a:gd name="T32" fmla="*/ 1638 w 11300"/>
              <a:gd name="T33" fmla="*/ 4836 h 11150"/>
              <a:gd name="T34" fmla="*/ 2500 w 11300"/>
              <a:gd name="T35" fmla="*/ 6025 h 11150"/>
              <a:gd name="T36" fmla="*/ 2500 w 11300"/>
              <a:gd name="T37" fmla="*/ 7600 h 11150"/>
              <a:gd name="T38" fmla="*/ 1250 w 11300"/>
              <a:gd name="T39" fmla="*/ 8850 h 11150"/>
              <a:gd name="T40" fmla="*/ 0 w 11300"/>
              <a:gd name="T41" fmla="*/ 7600 h 11150"/>
              <a:gd name="T42" fmla="*/ 0 w 11300"/>
              <a:gd name="T43" fmla="*/ 6025 h 11150"/>
              <a:gd name="T44" fmla="*/ 838 w 11300"/>
              <a:gd name="T45" fmla="*/ 4845 h 11150"/>
              <a:gd name="T46" fmla="*/ 838 w 11300"/>
              <a:gd name="T47" fmla="*/ 4806 h 11150"/>
              <a:gd name="T48" fmla="*/ 5644 w 11300"/>
              <a:gd name="T49" fmla="*/ 0 h 11150"/>
              <a:gd name="T50" fmla="*/ 10450 w 11300"/>
              <a:gd name="T51" fmla="*/ 4806 h 11150"/>
              <a:gd name="T52" fmla="*/ 10450 w 11300"/>
              <a:gd name="T53" fmla="*/ 4840 h 11150"/>
              <a:gd name="T54" fmla="*/ 11300 w 11300"/>
              <a:gd name="T55" fmla="*/ 6025 h 11150"/>
              <a:gd name="T56" fmla="*/ 11300 w 11300"/>
              <a:gd name="T57" fmla="*/ 7600 h 11150"/>
              <a:gd name="T58" fmla="*/ 10260 w 11300"/>
              <a:gd name="T59" fmla="*/ 8832 h 11150"/>
              <a:gd name="T60" fmla="*/ 10050 w 11300"/>
              <a:gd name="T61" fmla="*/ 5575 h 11150"/>
              <a:gd name="T62" fmla="*/ 9600 w 11300"/>
              <a:gd name="T63" fmla="*/ 6025 h 11150"/>
              <a:gd name="T64" fmla="*/ 9600 w 11300"/>
              <a:gd name="T65" fmla="*/ 7600 h 11150"/>
              <a:gd name="T66" fmla="*/ 10050 w 11300"/>
              <a:gd name="T67" fmla="*/ 8050 h 11150"/>
              <a:gd name="T68" fmla="*/ 10500 w 11300"/>
              <a:gd name="T69" fmla="*/ 7600 h 11150"/>
              <a:gd name="T70" fmla="*/ 10500 w 11300"/>
              <a:gd name="T71" fmla="*/ 6025 h 11150"/>
              <a:gd name="T72" fmla="*/ 10050 w 11300"/>
              <a:gd name="T73" fmla="*/ 5575 h 11150"/>
              <a:gd name="T74" fmla="*/ 1250 w 11300"/>
              <a:gd name="T75" fmla="*/ 5575 h 11150"/>
              <a:gd name="T76" fmla="*/ 800 w 11300"/>
              <a:gd name="T77" fmla="*/ 6025 h 11150"/>
              <a:gd name="T78" fmla="*/ 800 w 11300"/>
              <a:gd name="T79" fmla="*/ 7600 h 11150"/>
              <a:gd name="T80" fmla="*/ 1250 w 11300"/>
              <a:gd name="T81" fmla="*/ 8050 h 11150"/>
              <a:gd name="T82" fmla="*/ 1700 w 11300"/>
              <a:gd name="T83" fmla="*/ 7600 h 11150"/>
              <a:gd name="T84" fmla="*/ 1700 w 11300"/>
              <a:gd name="T85" fmla="*/ 6025 h 11150"/>
              <a:gd name="T86" fmla="*/ 1250 w 11300"/>
              <a:gd name="T87" fmla="*/ 5575 h 11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300" h="11150">
                <a:moveTo>
                  <a:pt x="10260" y="8832"/>
                </a:moveTo>
                <a:cubicBezTo>
                  <a:pt x="9751" y="10186"/>
                  <a:pt x="8444" y="11150"/>
                  <a:pt x="6913" y="11150"/>
                </a:cubicBezTo>
                <a:lnTo>
                  <a:pt x="5175" y="11150"/>
                </a:lnTo>
                <a:cubicBezTo>
                  <a:pt x="4989" y="11150"/>
                  <a:pt x="4838" y="10999"/>
                  <a:pt x="4838" y="10813"/>
                </a:cubicBezTo>
                <a:lnTo>
                  <a:pt x="4838" y="9888"/>
                </a:lnTo>
                <a:cubicBezTo>
                  <a:pt x="4838" y="9701"/>
                  <a:pt x="4989" y="9550"/>
                  <a:pt x="5175" y="9550"/>
                </a:cubicBezTo>
                <a:lnTo>
                  <a:pt x="6913" y="9550"/>
                </a:lnTo>
                <a:cubicBezTo>
                  <a:pt x="7099" y="9550"/>
                  <a:pt x="7250" y="9701"/>
                  <a:pt x="7250" y="9888"/>
                </a:cubicBezTo>
                <a:lnTo>
                  <a:pt x="7250" y="10302"/>
                </a:lnTo>
                <a:cubicBezTo>
                  <a:pt x="8198" y="10129"/>
                  <a:pt x="8989" y="9507"/>
                  <a:pt x="9394" y="8664"/>
                </a:cubicBezTo>
                <a:cubicBezTo>
                  <a:pt x="9038" y="8444"/>
                  <a:pt x="8800" y="8050"/>
                  <a:pt x="8800" y="7600"/>
                </a:cubicBezTo>
                <a:lnTo>
                  <a:pt x="8800" y="6025"/>
                </a:lnTo>
                <a:cubicBezTo>
                  <a:pt x="8800" y="5475"/>
                  <a:pt x="9156" y="5007"/>
                  <a:pt x="9650" y="4840"/>
                </a:cubicBezTo>
                <a:lnTo>
                  <a:pt x="9650" y="4806"/>
                </a:lnTo>
                <a:cubicBezTo>
                  <a:pt x="9650" y="2594"/>
                  <a:pt x="7856" y="800"/>
                  <a:pt x="5644" y="800"/>
                </a:cubicBezTo>
                <a:cubicBezTo>
                  <a:pt x="3431" y="800"/>
                  <a:pt x="1638" y="2594"/>
                  <a:pt x="1638" y="4806"/>
                </a:cubicBezTo>
                <a:lnTo>
                  <a:pt x="1638" y="4836"/>
                </a:lnTo>
                <a:cubicBezTo>
                  <a:pt x="2138" y="4999"/>
                  <a:pt x="2500" y="5470"/>
                  <a:pt x="2500" y="6025"/>
                </a:cubicBezTo>
                <a:lnTo>
                  <a:pt x="2500" y="7600"/>
                </a:lnTo>
                <a:cubicBezTo>
                  <a:pt x="2500" y="8290"/>
                  <a:pt x="1940" y="8850"/>
                  <a:pt x="1250" y="8850"/>
                </a:cubicBezTo>
                <a:cubicBezTo>
                  <a:pt x="560" y="8850"/>
                  <a:pt x="0" y="8290"/>
                  <a:pt x="0" y="7600"/>
                </a:cubicBezTo>
                <a:lnTo>
                  <a:pt x="0" y="6025"/>
                </a:lnTo>
                <a:cubicBezTo>
                  <a:pt x="0" y="5479"/>
                  <a:pt x="350" y="5015"/>
                  <a:pt x="838" y="4845"/>
                </a:cubicBezTo>
                <a:lnTo>
                  <a:pt x="838" y="4806"/>
                </a:lnTo>
                <a:cubicBezTo>
                  <a:pt x="838" y="2152"/>
                  <a:pt x="2989" y="0"/>
                  <a:pt x="5644" y="0"/>
                </a:cubicBezTo>
                <a:cubicBezTo>
                  <a:pt x="8298" y="0"/>
                  <a:pt x="10450" y="2152"/>
                  <a:pt x="10450" y="4806"/>
                </a:cubicBezTo>
                <a:lnTo>
                  <a:pt x="10450" y="4840"/>
                </a:lnTo>
                <a:cubicBezTo>
                  <a:pt x="10944" y="5007"/>
                  <a:pt x="11300" y="5475"/>
                  <a:pt x="11300" y="6025"/>
                </a:cubicBezTo>
                <a:lnTo>
                  <a:pt x="11300" y="7600"/>
                </a:lnTo>
                <a:cubicBezTo>
                  <a:pt x="11300" y="8219"/>
                  <a:pt x="10850" y="8733"/>
                  <a:pt x="10260" y="8832"/>
                </a:cubicBezTo>
                <a:close/>
                <a:moveTo>
                  <a:pt x="10050" y="5575"/>
                </a:moveTo>
                <a:cubicBezTo>
                  <a:pt x="9801" y="5575"/>
                  <a:pt x="9600" y="5776"/>
                  <a:pt x="9600" y="6025"/>
                </a:cubicBezTo>
                <a:lnTo>
                  <a:pt x="9600" y="7600"/>
                </a:lnTo>
                <a:cubicBezTo>
                  <a:pt x="9600" y="7849"/>
                  <a:pt x="9801" y="8050"/>
                  <a:pt x="10050" y="8050"/>
                </a:cubicBezTo>
                <a:cubicBezTo>
                  <a:pt x="10299" y="8050"/>
                  <a:pt x="10500" y="7849"/>
                  <a:pt x="10500" y="7600"/>
                </a:cubicBezTo>
                <a:lnTo>
                  <a:pt x="10500" y="6025"/>
                </a:lnTo>
                <a:cubicBezTo>
                  <a:pt x="10500" y="5776"/>
                  <a:pt x="10299" y="5575"/>
                  <a:pt x="10050" y="5575"/>
                </a:cubicBezTo>
                <a:close/>
                <a:moveTo>
                  <a:pt x="1250" y="5575"/>
                </a:moveTo>
                <a:cubicBezTo>
                  <a:pt x="1001" y="5575"/>
                  <a:pt x="800" y="5776"/>
                  <a:pt x="800" y="6025"/>
                </a:cubicBezTo>
                <a:lnTo>
                  <a:pt x="800" y="7600"/>
                </a:lnTo>
                <a:cubicBezTo>
                  <a:pt x="800" y="7849"/>
                  <a:pt x="1001" y="8050"/>
                  <a:pt x="1250" y="8050"/>
                </a:cubicBezTo>
                <a:cubicBezTo>
                  <a:pt x="1499" y="8050"/>
                  <a:pt x="1700" y="7849"/>
                  <a:pt x="1700" y="7600"/>
                </a:cubicBezTo>
                <a:lnTo>
                  <a:pt x="1700" y="6025"/>
                </a:lnTo>
                <a:cubicBezTo>
                  <a:pt x="1700" y="5776"/>
                  <a:pt x="1499" y="5575"/>
                  <a:pt x="1250" y="5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3" name="market-research_155450">
            <a:extLst>
              <a:ext uri="{FF2B5EF4-FFF2-40B4-BE49-F238E27FC236}">
                <a16:creationId xmlns:a16="http://schemas.microsoft.com/office/drawing/2014/main" id="{ACFC9C42-2087-5C70-A6AD-088FE9F24FD9}"/>
              </a:ext>
            </a:extLst>
          </p:cNvPr>
          <p:cNvSpPr>
            <a:spLocks/>
          </p:cNvSpPr>
          <p:nvPr/>
        </p:nvSpPr>
        <p:spPr>
          <a:xfrm>
            <a:off x="5811856" y="2828499"/>
            <a:ext cx="568288" cy="567490"/>
          </a:xfrm>
          <a:custGeom>
            <a:avLst/>
            <a:gdLst>
              <a:gd name="connsiteX0" fmla="*/ 428424 w 607614"/>
              <a:gd name="connsiteY0" fmla="*/ 205585 h 606761"/>
              <a:gd name="connsiteX1" fmla="*/ 442852 w 607614"/>
              <a:gd name="connsiteY1" fmla="*/ 205585 h 606761"/>
              <a:gd name="connsiteX2" fmla="*/ 473225 w 607614"/>
              <a:gd name="connsiteY2" fmla="*/ 235920 h 606761"/>
              <a:gd name="connsiteX3" fmla="*/ 458798 w 607614"/>
              <a:gd name="connsiteY3" fmla="*/ 249571 h 606761"/>
              <a:gd name="connsiteX4" fmla="*/ 445889 w 607614"/>
              <a:gd name="connsiteY4" fmla="*/ 236678 h 606761"/>
              <a:gd name="connsiteX5" fmla="*/ 445889 w 607614"/>
              <a:gd name="connsiteY5" fmla="*/ 586285 h 606761"/>
              <a:gd name="connsiteX6" fmla="*/ 465632 w 607614"/>
              <a:gd name="connsiteY6" fmla="*/ 586285 h 606761"/>
              <a:gd name="connsiteX7" fmla="*/ 465632 w 607614"/>
              <a:gd name="connsiteY7" fmla="*/ 606761 h 606761"/>
              <a:gd name="connsiteX8" fmla="*/ 404884 w 607614"/>
              <a:gd name="connsiteY8" fmla="*/ 606761 h 606761"/>
              <a:gd name="connsiteX9" fmla="*/ 404884 w 607614"/>
              <a:gd name="connsiteY9" fmla="*/ 586285 h 606761"/>
              <a:gd name="connsiteX10" fmla="*/ 425387 w 607614"/>
              <a:gd name="connsiteY10" fmla="*/ 586285 h 606761"/>
              <a:gd name="connsiteX11" fmla="*/ 425387 w 607614"/>
              <a:gd name="connsiteY11" fmla="*/ 236678 h 606761"/>
              <a:gd name="connsiteX12" fmla="*/ 412478 w 607614"/>
              <a:gd name="connsiteY12" fmla="*/ 249571 h 606761"/>
              <a:gd name="connsiteX13" fmla="*/ 398050 w 607614"/>
              <a:gd name="connsiteY13" fmla="*/ 235920 h 606761"/>
              <a:gd name="connsiteX14" fmla="*/ 164812 w 607614"/>
              <a:gd name="connsiteY14" fmla="*/ 205585 h 606761"/>
              <a:gd name="connsiteX15" fmla="*/ 179263 w 607614"/>
              <a:gd name="connsiteY15" fmla="*/ 205585 h 606761"/>
              <a:gd name="connsiteX16" fmla="*/ 209686 w 607614"/>
              <a:gd name="connsiteY16" fmla="*/ 235920 h 606761"/>
              <a:gd name="connsiteX17" fmla="*/ 195235 w 607614"/>
              <a:gd name="connsiteY17" fmla="*/ 249571 h 606761"/>
              <a:gd name="connsiteX18" fmla="*/ 182306 w 607614"/>
              <a:gd name="connsiteY18" fmla="*/ 236678 h 606761"/>
              <a:gd name="connsiteX19" fmla="*/ 182306 w 607614"/>
              <a:gd name="connsiteY19" fmla="*/ 586285 h 606761"/>
              <a:gd name="connsiteX20" fmla="*/ 202841 w 607614"/>
              <a:gd name="connsiteY20" fmla="*/ 586285 h 606761"/>
              <a:gd name="connsiteX21" fmla="*/ 202841 w 607614"/>
              <a:gd name="connsiteY21" fmla="*/ 606761 h 606761"/>
              <a:gd name="connsiteX22" fmla="*/ 141995 w 607614"/>
              <a:gd name="connsiteY22" fmla="*/ 606761 h 606761"/>
              <a:gd name="connsiteX23" fmla="*/ 141995 w 607614"/>
              <a:gd name="connsiteY23" fmla="*/ 586285 h 606761"/>
              <a:gd name="connsiteX24" fmla="*/ 161770 w 607614"/>
              <a:gd name="connsiteY24" fmla="*/ 586285 h 606761"/>
              <a:gd name="connsiteX25" fmla="*/ 161770 w 607614"/>
              <a:gd name="connsiteY25" fmla="*/ 236678 h 606761"/>
              <a:gd name="connsiteX26" fmla="*/ 148840 w 607614"/>
              <a:gd name="connsiteY26" fmla="*/ 249571 h 606761"/>
              <a:gd name="connsiteX27" fmla="*/ 134389 w 607614"/>
              <a:gd name="connsiteY27" fmla="*/ 235920 h 606761"/>
              <a:gd name="connsiteX28" fmla="*/ 496009 w 607614"/>
              <a:gd name="connsiteY28" fmla="*/ 202497 h 606761"/>
              <a:gd name="connsiteX29" fmla="*/ 546816 w 607614"/>
              <a:gd name="connsiteY29" fmla="*/ 202497 h 606761"/>
              <a:gd name="connsiteX30" fmla="*/ 546816 w 607614"/>
              <a:gd name="connsiteY30" fmla="*/ 222235 h 606761"/>
              <a:gd name="connsiteX31" fmla="*/ 496009 w 607614"/>
              <a:gd name="connsiteY31" fmla="*/ 222235 h 606761"/>
              <a:gd name="connsiteX32" fmla="*/ 496009 w 607614"/>
              <a:gd name="connsiteY32" fmla="*/ 151690 h 606761"/>
              <a:gd name="connsiteX33" fmla="*/ 546816 w 607614"/>
              <a:gd name="connsiteY33" fmla="*/ 151690 h 606761"/>
              <a:gd name="connsiteX34" fmla="*/ 546816 w 607614"/>
              <a:gd name="connsiteY34" fmla="*/ 172159 h 606761"/>
              <a:gd name="connsiteX35" fmla="*/ 496009 w 607614"/>
              <a:gd name="connsiteY35" fmla="*/ 172159 h 606761"/>
              <a:gd name="connsiteX36" fmla="*/ 415473 w 607614"/>
              <a:gd name="connsiteY36" fmla="*/ 151690 h 606761"/>
              <a:gd name="connsiteX37" fmla="*/ 465549 w 607614"/>
              <a:gd name="connsiteY37" fmla="*/ 151690 h 606761"/>
              <a:gd name="connsiteX38" fmla="*/ 465549 w 607614"/>
              <a:gd name="connsiteY38" fmla="*/ 172159 h 606761"/>
              <a:gd name="connsiteX39" fmla="*/ 415473 w 607614"/>
              <a:gd name="connsiteY39" fmla="*/ 172159 h 606761"/>
              <a:gd name="connsiteX40" fmla="*/ 296971 w 607614"/>
              <a:gd name="connsiteY40" fmla="*/ 134282 h 606761"/>
              <a:gd name="connsiteX41" fmla="*/ 310644 w 607614"/>
              <a:gd name="connsiteY41" fmla="*/ 134282 h 606761"/>
              <a:gd name="connsiteX42" fmla="*/ 341029 w 607614"/>
              <a:gd name="connsiteY42" fmla="*/ 164617 h 606761"/>
              <a:gd name="connsiteX43" fmla="*/ 327356 w 607614"/>
              <a:gd name="connsiteY43" fmla="*/ 179026 h 606761"/>
              <a:gd name="connsiteX44" fmla="*/ 313682 w 607614"/>
              <a:gd name="connsiteY44" fmla="*/ 166133 h 606761"/>
              <a:gd name="connsiteX45" fmla="*/ 313682 w 607614"/>
              <a:gd name="connsiteY45" fmla="*/ 515740 h 606761"/>
              <a:gd name="connsiteX46" fmla="*/ 334193 w 607614"/>
              <a:gd name="connsiteY46" fmla="*/ 515740 h 606761"/>
              <a:gd name="connsiteX47" fmla="*/ 334193 w 607614"/>
              <a:gd name="connsiteY47" fmla="*/ 536216 h 606761"/>
              <a:gd name="connsiteX48" fmla="*/ 273422 w 607614"/>
              <a:gd name="connsiteY48" fmla="*/ 536216 h 606761"/>
              <a:gd name="connsiteX49" fmla="*/ 273422 w 607614"/>
              <a:gd name="connsiteY49" fmla="*/ 515740 h 606761"/>
              <a:gd name="connsiteX50" fmla="*/ 293932 w 607614"/>
              <a:gd name="connsiteY50" fmla="*/ 515740 h 606761"/>
              <a:gd name="connsiteX51" fmla="*/ 293932 w 607614"/>
              <a:gd name="connsiteY51" fmla="*/ 166133 h 606761"/>
              <a:gd name="connsiteX52" fmla="*/ 280259 w 607614"/>
              <a:gd name="connsiteY52" fmla="*/ 179026 h 606761"/>
              <a:gd name="connsiteX53" fmla="*/ 266585 w 607614"/>
              <a:gd name="connsiteY53" fmla="*/ 164617 h 606761"/>
              <a:gd name="connsiteX54" fmla="*/ 496009 w 607614"/>
              <a:gd name="connsiteY54" fmla="*/ 100883 h 606761"/>
              <a:gd name="connsiteX55" fmla="*/ 546816 w 607614"/>
              <a:gd name="connsiteY55" fmla="*/ 100883 h 606761"/>
              <a:gd name="connsiteX56" fmla="*/ 546816 w 607614"/>
              <a:gd name="connsiteY56" fmla="*/ 121352 h 606761"/>
              <a:gd name="connsiteX57" fmla="*/ 496009 w 607614"/>
              <a:gd name="connsiteY57" fmla="*/ 121352 h 606761"/>
              <a:gd name="connsiteX58" fmla="*/ 415473 w 607614"/>
              <a:gd name="connsiteY58" fmla="*/ 100883 h 606761"/>
              <a:gd name="connsiteX59" fmla="*/ 465549 w 607614"/>
              <a:gd name="connsiteY59" fmla="*/ 100883 h 606761"/>
              <a:gd name="connsiteX60" fmla="*/ 465549 w 607614"/>
              <a:gd name="connsiteY60" fmla="*/ 121352 h 606761"/>
              <a:gd name="connsiteX61" fmla="*/ 415473 w 607614"/>
              <a:gd name="connsiteY61" fmla="*/ 121352 h 606761"/>
              <a:gd name="connsiteX62" fmla="*/ 60798 w 607614"/>
              <a:gd name="connsiteY62" fmla="*/ 100883 h 606761"/>
              <a:gd name="connsiteX63" fmla="*/ 212732 w 607614"/>
              <a:gd name="connsiteY63" fmla="*/ 100883 h 606761"/>
              <a:gd name="connsiteX64" fmla="*/ 212732 w 607614"/>
              <a:gd name="connsiteY64" fmla="*/ 121352 h 606761"/>
              <a:gd name="connsiteX65" fmla="*/ 60798 w 607614"/>
              <a:gd name="connsiteY65" fmla="*/ 121352 h 606761"/>
              <a:gd name="connsiteX66" fmla="*/ 496009 w 607614"/>
              <a:gd name="connsiteY66" fmla="*/ 50807 h 606761"/>
              <a:gd name="connsiteX67" fmla="*/ 546816 w 607614"/>
              <a:gd name="connsiteY67" fmla="*/ 50807 h 606761"/>
              <a:gd name="connsiteX68" fmla="*/ 546816 w 607614"/>
              <a:gd name="connsiteY68" fmla="*/ 70545 h 606761"/>
              <a:gd name="connsiteX69" fmla="*/ 496009 w 607614"/>
              <a:gd name="connsiteY69" fmla="*/ 70545 h 606761"/>
              <a:gd name="connsiteX70" fmla="*/ 415473 w 607614"/>
              <a:gd name="connsiteY70" fmla="*/ 50807 h 606761"/>
              <a:gd name="connsiteX71" fmla="*/ 465549 w 607614"/>
              <a:gd name="connsiteY71" fmla="*/ 50807 h 606761"/>
              <a:gd name="connsiteX72" fmla="*/ 465549 w 607614"/>
              <a:gd name="connsiteY72" fmla="*/ 70545 h 606761"/>
              <a:gd name="connsiteX73" fmla="*/ 415473 w 607614"/>
              <a:gd name="connsiteY73" fmla="*/ 70545 h 606761"/>
              <a:gd name="connsiteX74" fmla="*/ 60798 w 607614"/>
              <a:gd name="connsiteY74" fmla="*/ 50807 h 606761"/>
              <a:gd name="connsiteX75" fmla="*/ 131343 w 607614"/>
              <a:gd name="connsiteY75" fmla="*/ 50807 h 606761"/>
              <a:gd name="connsiteX76" fmla="*/ 131343 w 607614"/>
              <a:gd name="connsiteY76" fmla="*/ 70545 h 606761"/>
              <a:gd name="connsiteX77" fmla="*/ 60798 w 607614"/>
              <a:gd name="connsiteY77" fmla="*/ 70545 h 606761"/>
              <a:gd name="connsiteX78" fmla="*/ 9873 w 607614"/>
              <a:gd name="connsiteY78" fmla="*/ 0 h 606761"/>
              <a:gd name="connsiteX79" fmla="*/ 597740 w 607614"/>
              <a:gd name="connsiteY79" fmla="*/ 0 h 606761"/>
              <a:gd name="connsiteX80" fmla="*/ 607614 w 607614"/>
              <a:gd name="connsiteY80" fmla="*/ 9860 h 606761"/>
              <a:gd name="connsiteX81" fmla="*/ 607614 w 607614"/>
              <a:gd name="connsiteY81" fmla="*/ 364066 h 606761"/>
              <a:gd name="connsiteX82" fmla="*/ 597740 w 607614"/>
              <a:gd name="connsiteY82" fmla="*/ 373926 h 606761"/>
              <a:gd name="connsiteX83" fmla="*/ 465584 w 607614"/>
              <a:gd name="connsiteY83" fmla="*/ 373926 h 606761"/>
              <a:gd name="connsiteX84" fmla="*/ 465584 w 607614"/>
              <a:gd name="connsiteY84" fmla="*/ 354206 h 606761"/>
              <a:gd name="connsiteX85" fmla="*/ 587107 w 607614"/>
              <a:gd name="connsiteY85" fmla="*/ 354206 h 606761"/>
              <a:gd name="connsiteX86" fmla="*/ 587107 w 607614"/>
              <a:gd name="connsiteY86" fmla="*/ 20479 h 606761"/>
              <a:gd name="connsiteX87" fmla="*/ 20507 w 607614"/>
              <a:gd name="connsiteY87" fmla="*/ 20479 h 606761"/>
              <a:gd name="connsiteX88" fmla="*/ 20507 w 607614"/>
              <a:gd name="connsiteY88" fmla="*/ 354206 h 606761"/>
              <a:gd name="connsiteX89" fmla="*/ 142030 w 607614"/>
              <a:gd name="connsiteY89" fmla="*/ 354206 h 606761"/>
              <a:gd name="connsiteX90" fmla="*/ 142030 w 607614"/>
              <a:gd name="connsiteY90" fmla="*/ 373926 h 606761"/>
              <a:gd name="connsiteX91" fmla="*/ 9873 w 607614"/>
              <a:gd name="connsiteY91" fmla="*/ 373926 h 606761"/>
              <a:gd name="connsiteX92" fmla="*/ 0 w 607614"/>
              <a:gd name="connsiteY92" fmla="*/ 364066 h 606761"/>
              <a:gd name="connsiteX93" fmla="*/ 0 w 607614"/>
              <a:gd name="connsiteY93" fmla="*/ 9860 h 606761"/>
              <a:gd name="connsiteX94" fmla="*/ 9873 w 607614"/>
              <a:gd name="connsiteY9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07614" h="606761">
                <a:moveTo>
                  <a:pt x="428424" y="205585"/>
                </a:moveTo>
                <a:cubicBezTo>
                  <a:pt x="432221" y="201035"/>
                  <a:pt x="438295" y="201035"/>
                  <a:pt x="442852" y="205585"/>
                </a:cubicBezTo>
                <a:lnTo>
                  <a:pt x="473225" y="235920"/>
                </a:lnTo>
                <a:lnTo>
                  <a:pt x="458798" y="249571"/>
                </a:lnTo>
                <a:lnTo>
                  <a:pt x="445889" y="236678"/>
                </a:lnTo>
                <a:lnTo>
                  <a:pt x="445889" y="586285"/>
                </a:lnTo>
                <a:lnTo>
                  <a:pt x="465632" y="586285"/>
                </a:lnTo>
                <a:lnTo>
                  <a:pt x="465632" y="606761"/>
                </a:lnTo>
                <a:lnTo>
                  <a:pt x="404884" y="606761"/>
                </a:lnTo>
                <a:lnTo>
                  <a:pt x="404884" y="586285"/>
                </a:lnTo>
                <a:lnTo>
                  <a:pt x="425387" y="586285"/>
                </a:lnTo>
                <a:lnTo>
                  <a:pt x="425387" y="236678"/>
                </a:lnTo>
                <a:lnTo>
                  <a:pt x="412478" y="249571"/>
                </a:lnTo>
                <a:lnTo>
                  <a:pt x="398050" y="235920"/>
                </a:lnTo>
                <a:close/>
                <a:moveTo>
                  <a:pt x="164812" y="205585"/>
                </a:moveTo>
                <a:cubicBezTo>
                  <a:pt x="169376" y="201035"/>
                  <a:pt x="175460" y="201035"/>
                  <a:pt x="179263" y="205585"/>
                </a:cubicBezTo>
                <a:lnTo>
                  <a:pt x="209686" y="235920"/>
                </a:lnTo>
                <a:lnTo>
                  <a:pt x="195235" y="249571"/>
                </a:lnTo>
                <a:lnTo>
                  <a:pt x="182306" y="236678"/>
                </a:lnTo>
                <a:lnTo>
                  <a:pt x="182306" y="586285"/>
                </a:lnTo>
                <a:lnTo>
                  <a:pt x="202841" y="586285"/>
                </a:lnTo>
                <a:lnTo>
                  <a:pt x="202841" y="606761"/>
                </a:lnTo>
                <a:lnTo>
                  <a:pt x="141995" y="606761"/>
                </a:lnTo>
                <a:lnTo>
                  <a:pt x="141995" y="586285"/>
                </a:lnTo>
                <a:lnTo>
                  <a:pt x="161770" y="586285"/>
                </a:lnTo>
                <a:lnTo>
                  <a:pt x="161770" y="236678"/>
                </a:lnTo>
                <a:lnTo>
                  <a:pt x="148840" y="249571"/>
                </a:lnTo>
                <a:lnTo>
                  <a:pt x="134389" y="235920"/>
                </a:lnTo>
                <a:close/>
                <a:moveTo>
                  <a:pt x="496009" y="202497"/>
                </a:moveTo>
                <a:lnTo>
                  <a:pt x="546816" y="202497"/>
                </a:lnTo>
                <a:lnTo>
                  <a:pt x="546816" y="222235"/>
                </a:lnTo>
                <a:lnTo>
                  <a:pt x="496009" y="222235"/>
                </a:lnTo>
                <a:close/>
                <a:moveTo>
                  <a:pt x="496009" y="151690"/>
                </a:moveTo>
                <a:lnTo>
                  <a:pt x="546816" y="151690"/>
                </a:lnTo>
                <a:lnTo>
                  <a:pt x="546816" y="172159"/>
                </a:lnTo>
                <a:lnTo>
                  <a:pt x="496009" y="172159"/>
                </a:lnTo>
                <a:close/>
                <a:moveTo>
                  <a:pt x="415473" y="151690"/>
                </a:moveTo>
                <a:lnTo>
                  <a:pt x="465549" y="151690"/>
                </a:lnTo>
                <a:lnTo>
                  <a:pt x="465549" y="172159"/>
                </a:lnTo>
                <a:lnTo>
                  <a:pt x="415473" y="172159"/>
                </a:lnTo>
                <a:close/>
                <a:moveTo>
                  <a:pt x="296971" y="134282"/>
                </a:moveTo>
                <a:cubicBezTo>
                  <a:pt x="300769" y="130490"/>
                  <a:pt x="306846" y="130490"/>
                  <a:pt x="310644" y="134282"/>
                </a:cubicBezTo>
                <a:lnTo>
                  <a:pt x="341029" y="164617"/>
                </a:lnTo>
                <a:lnTo>
                  <a:pt x="327356" y="179026"/>
                </a:lnTo>
                <a:lnTo>
                  <a:pt x="313682" y="166133"/>
                </a:lnTo>
                <a:lnTo>
                  <a:pt x="313682" y="515740"/>
                </a:lnTo>
                <a:lnTo>
                  <a:pt x="334193" y="515740"/>
                </a:lnTo>
                <a:lnTo>
                  <a:pt x="334193" y="536216"/>
                </a:lnTo>
                <a:lnTo>
                  <a:pt x="273422" y="536216"/>
                </a:lnTo>
                <a:lnTo>
                  <a:pt x="273422" y="515740"/>
                </a:lnTo>
                <a:lnTo>
                  <a:pt x="293932" y="515740"/>
                </a:lnTo>
                <a:lnTo>
                  <a:pt x="293932" y="166133"/>
                </a:lnTo>
                <a:lnTo>
                  <a:pt x="280259" y="179026"/>
                </a:lnTo>
                <a:lnTo>
                  <a:pt x="266585" y="164617"/>
                </a:lnTo>
                <a:close/>
                <a:moveTo>
                  <a:pt x="496009" y="100883"/>
                </a:moveTo>
                <a:lnTo>
                  <a:pt x="546816" y="100883"/>
                </a:lnTo>
                <a:lnTo>
                  <a:pt x="546816" y="121352"/>
                </a:lnTo>
                <a:lnTo>
                  <a:pt x="496009" y="121352"/>
                </a:lnTo>
                <a:close/>
                <a:moveTo>
                  <a:pt x="415473" y="100883"/>
                </a:moveTo>
                <a:lnTo>
                  <a:pt x="465549" y="100883"/>
                </a:lnTo>
                <a:lnTo>
                  <a:pt x="465549" y="121352"/>
                </a:lnTo>
                <a:lnTo>
                  <a:pt x="415473" y="121352"/>
                </a:lnTo>
                <a:close/>
                <a:moveTo>
                  <a:pt x="60798" y="100883"/>
                </a:moveTo>
                <a:lnTo>
                  <a:pt x="212732" y="100883"/>
                </a:lnTo>
                <a:lnTo>
                  <a:pt x="212732" y="121352"/>
                </a:lnTo>
                <a:lnTo>
                  <a:pt x="60798" y="121352"/>
                </a:lnTo>
                <a:close/>
                <a:moveTo>
                  <a:pt x="496009" y="50807"/>
                </a:moveTo>
                <a:lnTo>
                  <a:pt x="546816" y="50807"/>
                </a:lnTo>
                <a:lnTo>
                  <a:pt x="546816" y="70545"/>
                </a:lnTo>
                <a:lnTo>
                  <a:pt x="496009" y="70545"/>
                </a:lnTo>
                <a:close/>
                <a:moveTo>
                  <a:pt x="415473" y="50807"/>
                </a:moveTo>
                <a:lnTo>
                  <a:pt x="465549" y="50807"/>
                </a:lnTo>
                <a:lnTo>
                  <a:pt x="465549" y="70545"/>
                </a:lnTo>
                <a:lnTo>
                  <a:pt x="415473" y="70545"/>
                </a:lnTo>
                <a:close/>
                <a:moveTo>
                  <a:pt x="60798" y="50807"/>
                </a:moveTo>
                <a:lnTo>
                  <a:pt x="131343" y="50807"/>
                </a:lnTo>
                <a:lnTo>
                  <a:pt x="131343" y="70545"/>
                </a:lnTo>
                <a:lnTo>
                  <a:pt x="60798" y="70545"/>
                </a:lnTo>
                <a:close/>
                <a:moveTo>
                  <a:pt x="9873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364066"/>
                </a:lnTo>
                <a:cubicBezTo>
                  <a:pt x="607614" y="370134"/>
                  <a:pt x="603817" y="373926"/>
                  <a:pt x="597740" y="373926"/>
                </a:cubicBezTo>
                <a:lnTo>
                  <a:pt x="465584" y="373926"/>
                </a:lnTo>
                <a:lnTo>
                  <a:pt x="465584" y="354206"/>
                </a:lnTo>
                <a:lnTo>
                  <a:pt x="587107" y="354206"/>
                </a:lnTo>
                <a:lnTo>
                  <a:pt x="587107" y="20479"/>
                </a:lnTo>
                <a:lnTo>
                  <a:pt x="20507" y="20479"/>
                </a:lnTo>
                <a:lnTo>
                  <a:pt x="20507" y="354206"/>
                </a:lnTo>
                <a:lnTo>
                  <a:pt x="142030" y="354206"/>
                </a:lnTo>
                <a:lnTo>
                  <a:pt x="142030" y="373926"/>
                </a:lnTo>
                <a:lnTo>
                  <a:pt x="9873" y="373926"/>
                </a:lnTo>
                <a:cubicBezTo>
                  <a:pt x="3797" y="373926"/>
                  <a:pt x="0" y="370134"/>
                  <a:pt x="0" y="364066"/>
                </a:cubicBezTo>
                <a:lnTo>
                  <a:pt x="0" y="9860"/>
                </a:lnTo>
                <a:cubicBezTo>
                  <a:pt x="0" y="3792"/>
                  <a:pt x="3797" y="0"/>
                  <a:pt x="987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7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E82509-5A32-1368-C81A-145B3F694D9E}"/>
              </a:ext>
            </a:extLst>
          </p:cNvPr>
          <p:cNvSpPr/>
          <p:nvPr/>
        </p:nvSpPr>
        <p:spPr>
          <a:xfrm>
            <a:off x="683363" y="1478604"/>
            <a:ext cx="6437933" cy="5025795"/>
          </a:xfrm>
          <a:custGeom>
            <a:avLst/>
            <a:gdLst>
              <a:gd name="connsiteX0" fmla="*/ 334954 w 6890029"/>
              <a:gd name="connsiteY0" fmla="*/ 0 h 5724729"/>
              <a:gd name="connsiteX1" fmla="*/ 6890029 w 6890029"/>
              <a:gd name="connsiteY1" fmla="*/ 0 h 5724729"/>
              <a:gd name="connsiteX2" fmla="*/ 4272363 w 6890029"/>
              <a:gd name="connsiteY2" fmla="*/ 5724729 h 5724729"/>
              <a:gd name="connsiteX3" fmla="*/ 334954 w 6890029"/>
              <a:gd name="connsiteY3" fmla="*/ 5724729 h 5724729"/>
              <a:gd name="connsiteX4" fmla="*/ 0 w 6890029"/>
              <a:gd name="connsiteY4" fmla="*/ 5389775 h 5724729"/>
              <a:gd name="connsiteX5" fmla="*/ 0 w 6890029"/>
              <a:gd name="connsiteY5" fmla="*/ 334954 h 5724729"/>
              <a:gd name="connsiteX6" fmla="*/ 334954 w 6890029"/>
              <a:gd name="connsiteY6" fmla="*/ 0 h 572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0029" h="5724729">
                <a:moveTo>
                  <a:pt x="334954" y="0"/>
                </a:moveTo>
                <a:lnTo>
                  <a:pt x="6890029" y="0"/>
                </a:lnTo>
                <a:lnTo>
                  <a:pt x="4272363" y="5724729"/>
                </a:lnTo>
                <a:lnTo>
                  <a:pt x="334954" y="5724729"/>
                </a:lnTo>
                <a:cubicBezTo>
                  <a:pt x="149964" y="5724729"/>
                  <a:pt x="0" y="5574765"/>
                  <a:pt x="0" y="5389775"/>
                </a:cubicBezTo>
                <a:lnTo>
                  <a:pt x="0" y="334954"/>
                </a:lnTo>
                <a:cubicBezTo>
                  <a:pt x="0" y="149964"/>
                  <a:pt x="149964" y="0"/>
                  <a:pt x="334954" y="0"/>
                </a:cubicBezTo>
                <a:close/>
              </a:path>
            </a:pathLst>
          </a:custGeom>
          <a:ln>
            <a:noFill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E90D275-7B3F-A584-2711-CDBC85B6A622}"/>
              </a:ext>
            </a:extLst>
          </p:cNvPr>
          <p:cNvSpPr/>
          <p:nvPr/>
        </p:nvSpPr>
        <p:spPr>
          <a:xfrm>
            <a:off x="4955368" y="1478605"/>
            <a:ext cx="6553269" cy="5025794"/>
          </a:xfrm>
          <a:custGeom>
            <a:avLst/>
            <a:gdLst>
              <a:gd name="connsiteX0" fmla="*/ 2617667 w 6795165"/>
              <a:gd name="connsiteY0" fmla="*/ 0 h 5724729"/>
              <a:gd name="connsiteX1" fmla="*/ 6460211 w 6795165"/>
              <a:gd name="connsiteY1" fmla="*/ 0 h 5724729"/>
              <a:gd name="connsiteX2" fmla="*/ 6795165 w 6795165"/>
              <a:gd name="connsiteY2" fmla="*/ 334954 h 5724729"/>
              <a:gd name="connsiteX3" fmla="*/ 6795165 w 6795165"/>
              <a:gd name="connsiteY3" fmla="*/ 5389775 h 5724729"/>
              <a:gd name="connsiteX4" fmla="*/ 6460211 w 6795165"/>
              <a:gd name="connsiteY4" fmla="*/ 5724729 h 5724729"/>
              <a:gd name="connsiteX5" fmla="*/ 0 w 6795165"/>
              <a:gd name="connsiteY5" fmla="*/ 5724729 h 5724729"/>
              <a:gd name="connsiteX6" fmla="*/ 2617667 w 6795165"/>
              <a:gd name="connsiteY6" fmla="*/ 0 h 572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5165" h="5724729">
                <a:moveTo>
                  <a:pt x="2617667" y="0"/>
                </a:moveTo>
                <a:lnTo>
                  <a:pt x="6460211" y="0"/>
                </a:lnTo>
                <a:cubicBezTo>
                  <a:pt x="6645201" y="0"/>
                  <a:pt x="6795165" y="149964"/>
                  <a:pt x="6795165" y="334954"/>
                </a:cubicBezTo>
                <a:lnTo>
                  <a:pt x="6795165" y="5389775"/>
                </a:lnTo>
                <a:cubicBezTo>
                  <a:pt x="6795165" y="5574765"/>
                  <a:pt x="6645201" y="5724729"/>
                  <a:pt x="6460211" y="5724729"/>
                </a:cubicBezTo>
                <a:lnTo>
                  <a:pt x="0" y="5724729"/>
                </a:lnTo>
                <a:lnTo>
                  <a:pt x="261766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7CE774-3CAA-2C46-9609-36BC537394BD}"/>
              </a:ext>
            </a:extLst>
          </p:cNvPr>
          <p:cNvSpPr txBox="1"/>
          <p:nvPr/>
        </p:nvSpPr>
        <p:spPr>
          <a:xfrm>
            <a:off x="532023" y="243191"/>
            <a:ext cx="3877985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tabLst>
                <a:tab pos="1790700" algn="l"/>
              </a:tabLst>
            </a:pPr>
            <a:r>
              <a:rPr lang="zh-CN" altLang="en-US" sz="36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应用演示</a:t>
            </a:r>
            <a:endParaRPr lang="en-US" sz="3600" dirty="0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5DAC02-76E9-E780-7EE1-C41FDE4B9667}"/>
              </a:ext>
            </a:extLst>
          </p:cNvPr>
          <p:cNvSpPr txBox="1"/>
          <p:nvPr/>
        </p:nvSpPr>
        <p:spPr>
          <a:xfrm>
            <a:off x="551250" y="810502"/>
            <a:ext cx="522745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000" dirty="0">
              <a:ln>
                <a:solidFill>
                  <a:schemeClr val="accent1"/>
                </a:solidFill>
              </a:ln>
              <a:noFill/>
              <a:latin typeface="+mj-ea"/>
              <a:ea typeface="+mj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6C0FE8-2DD5-443D-80A9-3AE6EA6CB6A4}"/>
              </a:ext>
            </a:extLst>
          </p:cNvPr>
          <p:cNvSpPr/>
          <p:nvPr/>
        </p:nvSpPr>
        <p:spPr>
          <a:xfrm rot="5400000" flipV="1">
            <a:off x="-79285" y="5992197"/>
            <a:ext cx="945088" cy="786517"/>
          </a:xfrm>
          <a:custGeom>
            <a:avLst/>
            <a:gdLst>
              <a:gd name="connsiteX0" fmla="*/ 811988 w 888564"/>
              <a:gd name="connsiteY0" fmla="*/ 739477 h 739477"/>
              <a:gd name="connsiteX1" fmla="*/ 888564 w 888564"/>
              <a:gd name="connsiteY1" fmla="*/ 739477 h 739477"/>
              <a:gd name="connsiteX2" fmla="*/ 888564 w 888564"/>
              <a:gd name="connsiteY2" fmla="*/ 0 h 739477"/>
              <a:gd name="connsiteX3" fmla="*/ 0 w 888564"/>
              <a:gd name="connsiteY3" fmla="*/ 0 h 739477"/>
              <a:gd name="connsiteX4" fmla="*/ 21785 w 888564"/>
              <a:gd name="connsiteY4" fmla="*/ 87375 h 739477"/>
              <a:gd name="connsiteX5" fmla="*/ 811988 w 888564"/>
              <a:gd name="connsiteY5" fmla="*/ 739477 h 73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564" h="739477">
                <a:moveTo>
                  <a:pt x="811988" y="739477"/>
                </a:moveTo>
                <a:lnTo>
                  <a:pt x="888564" y="739477"/>
                </a:lnTo>
                <a:lnTo>
                  <a:pt x="888564" y="0"/>
                </a:lnTo>
                <a:lnTo>
                  <a:pt x="0" y="0"/>
                </a:lnTo>
                <a:lnTo>
                  <a:pt x="21785" y="87375"/>
                </a:lnTo>
                <a:cubicBezTo>
                  <a:pt x="151976" y="470588"/>
                  <a:pt x="456761" y="739477"/>
                  <a:pt x="811988" y="7394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6C63422-8734-F19A-0023-8C50100D0AA2}"/>
              </a:ext>
            </a:extLst>
          </p:cNvPr>
          <p:cNvSpPr/>
          <p:nvPr/>
        </p:nvSpPr>
        <p:spPr>
          <a:xfrm rot="16200000" flipH="1" flipV="1">
            <a:off x="10680351" y="5360817"/>
            <a:ext cx="1669387" cy="1389290"/>
          </a:xfrm>
          <a:custGeom>
            <a:avLst/>
            <a:gdLst>
              <a:gd name="connsiteX0" fmla="*/ 811988 w 888564"/>
              <a:gd name="connsiteY0" fmla="*/ 739477 h 739477"/>
              <a:gd name="connsiteX1" fmla="*/ 888564 w 888564"/>
              <a:gd name="connsiteY1" fmla="*/ 739477 h 739477"/>
              <a:gd name="connsiteX2" fmla="*/ 888564 w 888564"/>
              <a:gd name="connsiteY2" fmla="*/ 0 h 739477"/>
              <a:gd name="connsiteX3" fmla="*/ 0 w 888564"/>
              <a:gd name="connsiteY3" fmla="*/ 0 h 739477"/>
              <a:gd name="connsiteX4" fmla="*/ 21785 w 888564"/>
              <a:gd name="connsiteY4" fmla="*/ 87375 h 739477"/>
              <a:gd name="connsiteX5" fmla="*/ 811988 w 888564"/>
              <a:gd name="connsiteY5" fmla="*/ 739477 h 73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564" h="739477">
                <a:moveTo>
                  <a:pt x="811988" y="739477"/>
                </a:moveTo>
                <a:lnTo>
                  <a:pt x="888564" y="739477"/>
                </a:lnTo>
                <a:lnTo>
                  <a:pt x="888564" y="0"/>
                </a:lnTo>
                <a:lnTo>
                  <a:pt x="0" y="0"/>
                </a:lnTo>
                <a:lnTo>
                  <a:pt x="21785" y="87375"/>
                </a:lnTo>
                <a:cubicBezTo>
                  <a:pt x="151976" y="470588"/>
                  <a:pt x="456761" y="739477"/>
                  <a:pt x="811988" y="7394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4B69E5-897F-C9DE-7FA3-547DDBC0935E}"/>
              </a:ext>
            </a:extLst>
          </p:cNvPr>
          <p:cNvSpPr txBox="1"/>
          <p:nvPr/>
        </p:nvSpPr>
        <p:spPr>
          <a:xfrm>
            <a:off x="983038" y="1857162"/>
            <a:ext cx="1338828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用户定制</a:t>
            </a:r>
            <a:endParaRPr 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3AA3A78-0E2D-7443-2FF9-DCA6BF418F4F}"/>
              </a:ext>
            </a:extLst>
          </p:cNvPr>
          <p:cNvCxnSpPr/>
          <p:nvPr/>
        </p:nvCxnSpPr>
        <p:spPr>
          <a:xfrm>
            <a:off x="1086089" y="2256612"/>
            <a:ext cx="1701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74B7F59-DFD2-BC9F-11D5-BAE86E8C3093}"/>
              </a:ext>
            </a:extLst>
          </p:cNvPr>
          <p:cNvSpPr txBox="1"/>
          <p:nvPr/>
        </p:nvSpPr>
        <p:spPr>
          <a:xfrm>
            <a:off x="7383724" y="1857162"/>
            <a:ext cx="1338828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数据采集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0BF3F9B-778E-A481-9B95-F740E27E328E}"/>
              </a:ext>
            </a:extLst>
          </p:cNvPr>
          <p:cNvCxnSpPr/>
          <p:nvPr/>
        </p:nvCxnSpPr>
        <p:spPr>
          <a:xfrm>
            <a:off x="7486775" y="2256612"/>
            <a:ext cx="170176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1BB9BCD-BF47-01A7-044B-FA6B237833CA}"/>
              </a:ext>
            </a:extLst>
          </p:cNvPr>
          <p:cNvSpPr/>
          <p:nvPr/>
        </p:nvSpPr>
        <p:spPr>
          <a:xfrm>
            <a:off x="7383724" y="2455888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53D67CC-7C0D-3225-D081-6A5A8AF711C2}"/>
              </a:ext>
            </a:extLst>
          </p:cNvPr>
          <p:cNvSpPr/>
          <p:nvPr/>
        </p:nvSpPr>
        <p:spPr>
          <a:xfrm>
            <a:off x="7480907" y="2513247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C021DF-897A-0020-843D-E91913C55C5D}"/>
              </a:ext>
            </a:extLst>
          </p:cNvPr>
          <p:cNvSpPr/>
          <p:nvPr/>
        </p:nvSpPr>
        <p:spPr>
          <a:xfrm>
            <a:off x="7659353" y="2621222"/>
            <a:ext cx="2513509" cy="2573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用户定制监测计划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914F5AD0-0D63-25DE-BE65-465130FD34E1}"/>
              </a:ext>
            </a:extLst>
          </p:cNvPr>
          <p:cNvSpPr/>
          <p:nvPr/>
        </p:nvSpPr>
        <p:spPr>
          <a:xfrm>
            <a:off x="7383724" y="3321256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44B21D5-8B7E-864B-0E1C-7990F017BD9B}"/>
              </a:ext>
            </a:extLst>
          </p:cNvPr>
          <p:cNvSpPr/>
          <p:nvPr/>
        </p:nvSpPr>
        <p:spPr>
          <a:xfrm>
            <a:off x="7480907" y="3378615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1161F4B-000F-CA26-E892-7CEA40DA665C}"/>
              </a:ext>
            </a:extLst>
          </p:cNvPr>
          <p:cNvSpPr/>
          <p:nvPr/>
        </p:nvSpPr>
        <p:spPr>
          <a:xfrm>
            <a:off x="7383724" y="4186624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2562D4D-F5C6-3DCF-AFE6-9951BDAC5A27}"/>
              </a:ext>
            </a:extLst>
          </p:cNvPr>
          <p:cNvSpPr/>
          <p:nvPr/>
        </p:nvSpPr>
        <p:spPr>
          <a:xfrm>
            <a:off x="7480907" y="4243983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9C8C6A8-3DE6-8B3E-F71B-1FDAEC970354}"/>
              </a:ext>
            </a:extLst>
          </p:cNvPr>
          <p:cNvSpPr/>
          <p:nvPr/>
        </p:nvSpPr>
        <p:spPr>
          <a:xfrm>
            <a:off x="7383724" y="5051992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B5053A9-3C5F-EE5D-544F-6694BA57467F}"/>
              </a:ext>
            </a:extLst>
          </p:cNvPr>
          <p:cNvSpPr/>
          <p:nvPr/>
        </p:nvSpPr>
        <p:spPr>
          <a:xfrm>
            <a:off x="7480907" y="5109351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41126BF-A34A-3E2E-E715-99C73F1EC0F3}"/>
              </a:ext>
            </a:extLst>
          </p:cNvPr>
          <p:cNvSpPr/>
          <p:nvPr/>
        </p:nvSpPr>
        <p:spPr>
          <a:xfrm>
            <a:off x="7659277" y="4353701"/>
            <a:ext cx="2872581" cy="2573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保存数据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5598EAA-E23E-582D-B1D6-F7EC53B4BD57}"/>
              </a:ext>
            </a:extLst>
          </p:cNvPr>
          <p:cNvSpPr/>
          <p:nvPr/>
        </p:nvSpPr>
        <p:spPr>
          <a:xfrm>
            <a:off x="7660620" y="3473289"/>
            <a:ext cx="1615827" cy="2573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传感器进行数据采集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2DD6191-56F6-8BD2-084B-7B2CDBB38AD6}"/>
              </a:ext>
            </a:extLst>
          </p:cNvPr>
          <p:cNvSpPr/>
          <p:nvPr/>
        </p:nvSpPr>
        <p:spPr>
          <a:xfrm>
            <a:off x="7659277" y="5220768"/>
            <a:ext cx="1436291" cy="2573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分析数据并触发动作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C1C26FF-2151-6726-E3CF-6DB7BD21CF2F}"/>
              </a:ext>
            </a:extLst>
          </p:cNvPr>
          <p:cNvSpPr/>
          <p:nvPr/>
        </p:nvSpPr>
        <p:spPr>
          <a:xfrm>
            <a:off x="1076405" y="2455888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047EB-D057-4757-966A-00EC0BB96589}"/>
              </a:ext>
            </a:extLst>
          </p:cNvPr>
          <p:cNvSpPr/>
          <p:nvPr/>
        </p:nvSpPr>
        <p:spPr>
          <a:xfrm>
            <a:off x="1173588" y="2513247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74621ECD-0555-818B-8AB9-983B17435988}"/>
              </a:ext>
            </a:extLst>
          </p:cNvPr>
          <p:cNvSpPr/>
          <p:nvPr/>
        </p:nvSpPr>
        <p:spPr>
          <a:xfrm>
            <a:off x="1076405" y="3321256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C914F1-C453-7C54-B83A-0879A4FF0C83}"/>
              </a:ext>
            </a:extLst>
          </p:cNvPr>
          <p:cNvSpPr/>
          <p:nvPr/>
        </p:nvSpPr>
        <p:spPr>
          <a:xfrm>
            <a:off x="1173588" y="3378615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B06342F-8463-ECC1-18A1-4F758A01CED4}"/>
              </a:ext>
            </a:extLst>
          </p:cNvPr>
          <p:cNvSpPr/>
          <p:nvPr/>
        </p:nvSpPr>
        <p:spPr>
          <a:xfrm>
            <a:off x="1076405" y="4186624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7BA8595-7711-7584-DB15-39408F3323B1}"/>
              </a:ext>
            </a:extLst>
          </p:cNvPr>
          <p:cNvSpPr/>
          <p:nvPr/>
        </p:nvSpPr>
        <p:spPr>
          <a:xfrm>
            <a:off x="1173588" y="4243983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EDD62A0-E9D5-AAE4-8773-6DC2FD61B308}"/>
              </a:ext>
            </a:extLst>
          </p:cNvPr>
          <p:cNvSpPr/>
          <p:nvPr/>
        </p:nvSpPr>
        <p:spPr>
          <a:xfrm>
            <a:off x="1076405" y="5051992"/>
            <a:ext cx="3589076" cy="59876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241300" sx="94000" sy="94000" algn="ctr" rotWithShape="0">
              <a:schemeClr val="accent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20F6C1F-6AB6-3FA3-E8CE-9CE30A4D6F21}"/>
              </a:ext>
            </a:extLst>
          </p:cNvPr>
          <p:cNvSpPr/>
          <p:nvPr/>
        </p:nvSpPr>
        <p:spPr>
          <a:xfrm>
            <a:off x="1173588" y="5109351"/>
            <a:ext cx="3394711" cy="4840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sx="94000" sy="9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accent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结果交互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DBE10D-628C-CAC7-02DB-0AA25DB88C5D}"/>
              </a:ext>
            </a:extLst>
          </p:cNvPr>
          <p:cNvSpPr/>
          <p:nvPr/>
        </p:nvSpPr>
        <p:spPr>
          <a:xfrm>
            <a:off x="1340617" y="2667768"/>
            <a:ext cx="2154436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</a:rPr>
              <a:t>用户指定动作流程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CEFA792-B069-2135-AC2E-6F28992115DC}"/>
              </a:ext>
            </a:extLst>
          </p:cNvPr>
          <p:cNvSpPr/>
          <p:nvPr/>
        </p:nvSpPr>
        <p:spPr>
          <a:xfrm>
            <a:off x="1340617" y="3539042"/>
            <a:ext cx="2333972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</a:rPr>
              <a:t>生成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</a:rPr>
              <a:t>xml</a:t>
            </a:r>
            <a:r>
              <a:rPr lang="zh-CN" altLang="en-US" sz="1400" dirty="0">
                <a:solidFill>
                  <a:schemeClr val="accent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</a:rPr>
              <a:t>发送至关联终端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F036C6-6FD1-2FDA-B434-70D703767D6E}"/>
              </a:ext>
            </a:extLst>
          </p:cNvPr>
          <p:cNvSpPr/>
          <p:nvPr/>
        </p:nvSpPr>
        <p:spPr>
          <a:xfrm>
            <a:off x="1340617" y="4382509"/>
            <a:ext cx="2513509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R" panose="00020600040101010101" pitchFamily="18" charset="-122"/>
              </a:rPr>
              <a:t>终端解析并执行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7719EEF-C805-98C8-48FA-BE21B4D752FC}"/>
              </a:ext>
            </a:extLst>
          </p:cNvPr>
          <p:cNvSpPr/>
          <p:nvPr/>
        </p:nvSpPr>
        <p:spPr>
          <a:xfrm>
            <a:off x="1348486" y="5241703"/>
            <a:ext cx="2513509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39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4AFD94A-5CCB-EF87-2FC2-3FD92DCD1F3F}"/>
              </a:ext>
            </a:extLst>
          </p:cNvPr>
          <p:cNvSpPr/>
          <p:nvPr/>
        </p:nvSpPr>
        <p:spPr>
          <a:xfrm>
            <a:off x="0" y="5748701"/>
            <a:ext cx="12192000" cy="1109300"/>
          </a:xfrm>
          <a:custGeom>
            <a:avLst/>
            <a:gdLst>
              <a:gd name="connsiteX0" fmla="*/ 0 w 12192000"/>
              <a:gd name="connsiteY0" fmla="*/ 0 h 566637"/>
              <a:gd name="connsiteX1" fmla="*/ 12192000 w 12192000"/>
              <a:gd name="connsiteY1" fmla="*/ 0 h 566637"/>
              <a:gd name="connsiteX2" fmla="*/ 12192000 w 12192000"/>
              <a:gd name="connsiteY2" fmla="*/ 566637 h 566637"/>
              <a:gd name="connsiteX3" fmla="*/ 0 w 12192000"/>
              <a:gd name="connsiteY3" fmla="*/ 566637 h 56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6637">
                <a:moveTo>
                  <a:pt x="0" y="0"/>
                </a:moveTo>
                <a:lnTo>
                  <a:pt x="12192000" y="0"/>
                </a:lnTo>
                <a:lnTo>
                  <a:pt x="12192000" y="566637"/>
                </a:lnTo>
                <a:lnTo>
                  <a:pt x="0" y="56663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375F588-252A-7CD8-FECE-31DD7D110B08}"/>
              </a:ext>
            </a:extLst>
          </p:cNvPr>
          <p:cNvSpPr/>
          <p:nvPr/>
        </p:nvSpPr>
        <p:spPr>
          <a:xfrm>
            <a:off x="317500" y="209010"/>
            <a:ext cx="3670300" cy="6439981"/>
          </a:xfrm>
          <a:prstGeom prst="roundRect">
            <a:avLst>
              <a:gd name="adj" fmla="val 5851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A358FC1-6CFD-480B-1F1F-E1E42BDE4EA8}"/>
              </a:ext>
            </a:extLst>
          </p:cNvPr>
          <p:cNvSpPr/>
          <p:nvPr/>
        </p:nvSpPr>
        <p:spPr>
          <a:xfrm>
            <a:off x="523532" y="435600"/>
            <a:ext cx="3258235" cy="5986800"/>
          </a:xfrm>
          <a:prstGeom prst="roundRect">
            <a:avLst>
              <a:gd name="adj" fmla="val 4177"/>
            </a:avLst>
          </a:prstGeom>
          <a:ln>
            <a:noFill/>
          </a:ln>
          <a:effectLst>
            <a:outerShdw blurRad="215900" sx="102000" sy="102000" algn="ctr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F03D2B-BBFE-4442-B5C2-06FA04B963E4}"/>
              </a:ext>
            </a:extLst>
          </p:cNvPr>
          <p:cNvSpPr txBox="1"/>
          <p:nvPr/>
        </p:nvSpPr>
        <p:spPr>
          <a:xfrm>
            <a:off x="867288" y="1985263"/>
            <a:ext cx="146706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设计思路</a:t>
            </a:r>
            <a:endParaRPr 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8009F50-0B68-351E-6F75-67D15E8F2499}"/>
              </a:ext>
            </a:extLst>
          </p:cNvPr>
          <p:cNvCxnSpPr>
            <a:cxnSpLocks/>
          </p:cNvCxnSpPr>
          <p:nvPr/>
        </p:nvCxnSpPr>
        <p:spPr>
          <a:xfrm>
            <a:off x="963541" y="2486313"/>
            <a:ext cx="1701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confont-10503-5122247">
            <a:extLst>
              <a:ext uri="{FF2B5EF4-FFF2-40B4-BE49-F238E27FC236}">
                <a16:creationId xmlns:a16="http://schemas.microsoft.com/office/drawing/2014/main" id="{DAC8A222-8893-9C9A-49CD-51E4F63FC82E}"/>
              </a:ext>
            </a:extLst>
          </p:cNvPr>
          <p:cNvSpPr/>
          <p:nvPr/>
        </p:nvSpPr>
        <p:spPr>
          <a:xfrm>
            <a:off x="963541" y="1274638"/>
            <a:ext cx="604476" cy="609685"/>
          </a:xfrm>
          <a:custGeom>
            <a:avLst/>
            <a:gdLst>
              <a:gd name="connsiteX0" fmla="*/ 0 w 437473"/>
              <a:gd name="connsiteY0" fmla="*/ 417433 h 441243"/>
              <a:gd name="connsiteX1" fmla="*/ 437473 w 437473"/>
              <a:gd name="connsiteY1" fmla="*/ 417433 h 441243"/>
              <a:gd name="connsiteX2" fmla="*/ 437473 w 437473"/>
              <a:gd name="connsiteY2" fmla="*/ 441243 h 441243"/>
              <a:gd name="connsiteX3" fmla="*/ 0 w 437473"/>
              <a:gd name="connsiteY3" fmla="*/ 441243 h 441243"/>
              <a:gd name="connsiteX4" fmla="*/ 293257 w 437473"/>
              <a:gd name="connsiteY4" fmla="*/ 324284 h 441243"/>
              <a:gd name="connsiteX5" fmla="*/ 335553 w 437473"/>
              <a:gd name="connsiteY5" fmla="*/ 324284 h 441243"/>
              <a:gd name="connsiteX6" fmla="*/ 335553 w 437473"/>
              <a:gd name="connsiteY6" fmla="*/ 348094 h 441243"/>
              <a:gd name="connsiteX7" fmla="*/ 293257 w 437473"/>
              <a:gd name="connsiteY7" fmla="*/ 348094 h 441243"/>
              <a:gd name="connsiteX8" fmla="*/ 347889 w 437473"/>
              <a:gd name="connsiteY8" fmla="*/ 324141 h 441243"/>
              <a:gd name="connsiteX9" fmla="*/ 369322 w 437473"/>
              <a:gd name="connsiteY9" fmla="*/ 324141 h 441243"/>
              <a:gd name="connsiteX10" fmla="*/ 369322 w 437473"/>
              <a:gd name="connsiteY10" fmla="*/ 347951 h 441243"/>
              <a:gd name="connsiteX11" fmla="*/ 347889 w 437473"/>
              <a:gd name="connsiteY11" fmla="*/ 347951 h 441243"/>
              <a:gd name="connsiteX12" fmla="*/ 83923 w 437473"/>
              <a:gd name="connsiteY12" fmla="*/ 283759 h 441243"/>
              <a:gd name="connsiteX13" fmla="*/ 158178 w 437473"/>
              <a:gd name="connsiteY13" fmla="*/ 283759 h 441243"/>
              <a:gd name="connsiteX14" fmla="*/ 158178 w 437473"/>
              <a:gd name="connsiteY14" fmla="*/ 307569 h 441243"/>
              <a:gd name="connsiteX15" fmla="*/ 83923 w 437473"/>
              <a:gd name="connsiteY15" fmla="*/ 307569 h 441243"/>
              <a:gd name="connsiteX16" fmla="*/ 179898 w 437473"/>
              <a:gd name="connsiteY16" fmla="*/ 283568 h 441243"/>
              <a:gd name="connsiteX17" fmla="*/ 217525 w 437473"/>
              <a:gd name="connsiteY17" fmla="*/ 283568 h 441243"/>
              <a:gd name="connsiteX18" fmla="*/ 217525 w 437473"/>
              <a:gd name="connsiteY18" fmla="*/ 307378 h 441243"/>
              <a:gd name="connsiteX19" fmla="*/ 179898 w 437473"/>
              <a:gd name="connsiteY19" fmla="*/ 307378 h 441243"/>
              <a:gd name="connsiteX20" fmla="*/ 293257 w 437473"/>
              <a:gd name="connsiteY20" fmla="*/ 248805 h 441243"/>
              <a:gd name="connsiteX21" fmla="*/ 335553 w 437473"/>
              <a:gd name="connsiteY21" fmla="*/ 248805 h 441243"/>
              <a:gd name="connsiteX22" fmla="*/ 335553 w 437473"/>
              <a:gd name="connsiteY22" fmla="*/ 272616 h 441243"/>
              <a:gd name="connsiteX23" fmla="*/ 293257 w 437473"/>
              <a:gd name="connsiteY23" fmla="*/ 272616 h 441243"/>
              <a:gd name="connsiteX24" fmla="*/ 347889 w 437473"/>
              <a:gd name="connsiteY24" fmla="*/ 248662 h 441243"/>
              <a:gd name="connsiteX25" fmla="*/ 369322 w 437473"/>
              <a:gd name="connsiteY25" fmla="*/ 248662 h 441243"/>
              <a:gd name="connsiteX26" fmla="*/ 369322 w 437473"/>
              <a:gd name="connsiteY26" fmla="*/ 272473 h 441243"/>
              <a:gd name="connsiteX27" fmla="*/ 347889 w 437473"/>
              <a:gd name="connsiteY27" fmla="*/ 272473 h 441243"/>
              <a:gd name="connsiteX28" fmla="*/ 83923 w 437473"/>
              <a:gd name="connsiteY28" fmla="*/ 207852 h 441243"/>
              <a:gd name="connsiteX29" fmla="*/ 158178 w 437473"/>
              <a:gd name="connsiteY29" fmla="*/ 207852 h 441243"/>
              <a:gd name="connsiteX30" fmla="*/ 158178 w 437473"/>
              <a:gd name="connsiteY30" fmla="*/ 231662 h 441243"/>
              <a:gd name="connsiteX31" fmla="*/ 83923 w 437473"/>
              <a:gd name="connsiteY31" fmla="*/ 231662 h 441243"/>
              <a:gd name="connsiteX32" fmla="*/ 179898 w 437473"/>
              <a:gd name="connsiteY32" fmla="*/ 207709 h 441243"/>
              <a:gd name="connsiteX33" fmla="*/ 217525 w 437473"/>
              <a:gd name="connsiteY33" fmla="*/ 207709 h 441243"/>
              <a:gd name="connsiteX34" fmla="*/ 217525 w 437473"/>
              <a:gd name="connsiteY34" fmla="*/ 231519 h 441243"/>
              <a:gd name="connsiteX35" fmla="*/ 179898 w 437473"/>
              <a:gd name="connsiteY35" fmla="*/ 231519 h 441243"/>
              <a:gd name="connsiteX36" fmla="*/ 293257 w 437473"/>
              <a:gd name="connsiteY36" fmla="*/ 174517 h 441243"/>
              <a:gd name="connsiteX37" fmla="*/ 335553 w 437473"/>
              <a:gd name="connsiteY37" fmla="*/ 174517 h 441243"/>
              <a:gd name="connsiteX38" fmla="*/ 335553 w 437473"/>
              <a:gd name="connsiteY38" fmla="*/ 198328 h 441243"/>
              <a:gd name="connsiteX39" fmla="*/ 293257 w 437473"/>
              <a:gd name="connsiteY39" fmla="*/ 198328 h 441243"/>
              <a:gd name="connsiteX40" fmla="*/ 347889 w 437473"/>
              <a:gd name="connsiteY40" fmla="*/ 174470 h 441243"/>
              <a:gd name="connsiteX41" fmla="*/ 369322 w 437473"/>
              <a:gd name="connsiteY41" fmla="*/ 174470 h 441243"/>
              <a:gd name="connsiteX42" fmla="*/ 369322 w 437473"/>
              <a:gd name="connsiteY42" fmla="*/ 198280 h 441243"/>
              <a:gd name="connsiteX43" fmla="*/ 347889 w 437473"/>
              <a:gd name="connsiteY43" fmla="*/ 198280 h 441243"/>
              <a:gd name="connsiteX44" fmla="*/ 83923 w 437473"/>
              <a:gd name="connsiteY44" fmla="*/ 127468 h 441243"/>
              <a:gd name="connsiteX45" fmla="*/ 158178 w 437473"/>
              <a:gd name="connsiteY45" fmla="*/ 127468 h 441243"/>
              <a:gd name="connsiteX46" fmla="*/ 158178 w 437473"/>
              <a:gd name="connsiteY46" fmla="*/ 151278 h 441243"/>
              <a:gd name="connsiteX47" fmla="*/ 83923 w 437473"/>
              <a:gd name="connsiteY47" fmla="*/ 151278 h 441243"/>
              <a:gd name="connsiteX48" fmla="*/ 179898 w 437473"/>
              <a:gd name="connsiteY48" fmla="*/ 127373 h 441243"/>
              <a:gd name="connsiteX49" fmla="*/ 217525 w 437473"/>
              <a:gd name="connsiteY49" fmla="*/ 127373 h 441243"/>
              <a:gd name="connsiteX50" fmla="*/ 217525 w 437473"/>
              <a:gd name="connsiteY50" fmla="*/ 151183 h 441243"/>
              <a:gd name="connsiteX51" fmla="*/ 179898 w 437473"/>
              <a:gd name="connsiteY51" fmla="*/ 151183 h 441243"/>
              <a:gd name="connsiteX52" fmla="*/ 86342 w 437473"/>
              <a:gd name="connsiteY52" fmla="*/ 0 h 441243"/>
              <a:gd name="connsiteX53" fmla="*/ 221356 w 437473"/>
              <a:gd name="connsiteY53" fmla="*/ 0 h 441243"/>
              <a:gd name="connsiteX54" fmla="*/ 261027 w 437473"/>
              <a:gd name="connsiteY54" fmla="*/ 14667 h 441243"/>
              <a:gd name="connsiteX55" fmla="*/ 278124 w 437473"/>
              <a:gd name="connsiteY55" fmla="*/ 51762 h 441243"/>
              <a:gd name="connsiteX56" fmla="*/ 278124 w 437473"/>
              <a:gd name="connsiteY56" fmla="*/ 95477 h 441243"/>
              <a:gd name="connsiteX57" fmla="*/ 357036 w 437473"/>
              <a:gd name="connsiteY57" fmla="*/ 95477 h 441243"/>
              <a:gd name="connsiteX58" fmla="*/ 408756 w 437473"/>
              <a:gd name="connsiteY58" fmla="*/ 147192 h 441243"/>
              <a:gd name="connsiteX59" fmla="*/ 408756 w 437473"/>
              <a:gd name="connsiteY59" fmla="*/ 393242 h 441243"/>
              <a:gd name="connsiteX60" fmla="*/ 384944 w 437473"/>
              <a:gd name="connsiteY60" fmla="*/ 393242 h 441243"/>
              <a:gd name="connsiteX61" fmla="*/ 384944 w 437473"/>
              <a:gd name="connsiteY61" fmla="*/ 147145 h 441243"/>
              <a:gd name="connsiteX62" fmla="*/ 357036 w 437473"/>
              <a:gd name="connsiteY62" fmla="*/ 119239 h 441243"/>
              <a:gd name="connsiteX63" fmla="*/ 278171 w 437473"/>
              <a:gd name="connsiteY63" fmla="*/ 119239 h 441243"/>
              <a:gd name="connsiteX64" fmla="*/ 278171 w 437473"/>
              <a:gd name="connsiteY64" fmla="*/ 397576 h 441243"/>
              <a:gd name="connsiteX65" fmla="*/ 254359 w 437473"/>
              <a:gd name="connsiteY65" fmla="*/ 397576 h 441243"/>
              <a:gd name="connsiteX66" fmla="*/ 254359 w 437473"/>
              <a:gd name="connsiteY66" fmla="*/ 51762 h 441243"/>
              <a:gd name="connsiteX67" fmla="*/ 221404 w 437473"/>
              <a:gd name="connsiteY67" fmla="*/ 23857 h 441243"/>
              <a:gd name="connsiteX68" fmla="*/ 86342 w 437473"/>
              <a:gd name="connsiteY68" fmla="*/ 23857 h 441243"/>
              <a:gd name="connsiteX69" fmla="*/ 53005 w 437473"/>
              <a:gd name="connsiteY69" fmla="*/ 51762 h 441243"/>
              <a:gd name="connsiteX70" fmla="*/ 53005 w 437473"/>
              <a:gd name="connsiteY70" fmla="*/ 397481 h 441243"/>
              <a:gd name="connsiteX71" fmla="*/ 29193 w 437473"/>
              <a:gd name="connsiteY71" fmla="*/ 397481 h 441243"/>
              <a:gd name="connsiteX72" fmla="*/ 29193 w 437473"/>
              <a:gd name="connsiteY72" fmla="*/ 51715 h 441243"/>
              <a:gd name="connsiteX73" fmla="*/ 86342 w 437473"/>
              <a:gd name="connsiteY73" fmla="*/ 0 h 44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7473" h="441243">
                <a:moveTo>
                  <a:pt x="0" y="417433"/>
                </a:moveTo>
                <a:lnTo>
                  <a:pt x="437473" y="417433"/>
                </a:lnTo>
                <a:lnTo>
                  <a:pt x="437473" y="441243"/>
                </a:lnTo>
                <a:lnTo>
                  <a:pt x="0" y="441243"/>
                </a:lnTo>
                <a:close/>
                <a:moveTo>
                  <a:pt x="293257" y="324284"/>
                </a:moveTo>
                <a:lnTo>
                  <a:pt x="335553" y="324284"/>
                </a:lnTo>
                <a:lnTo>
                  <a:pt x="335553" y="348094"/>
                </a:lnTo>
                <a:lnTo>
                  <a:pt x="293257" y="348094"/>
                </a:lnTo>
                <a:close/>
                <a:moveTo>
                  <a:pt x="347889" y="324141"/>
                </a:moveTo>
                <a:lnTo>
                  <a:pt x="369322" y="324141"/>
                </a:lnTo>
                <a:lnTo>
                  <a:pt x="369322" y="347951"/>
                </a:lnTo>
                <a:lnTo>
                  <a:pt x="347889" y="347951"/>
                </a:lnTo>
                <a:close/>
                <a:moveTo>
                  <a:pt x="83923" y="283759"/>
                </a:moveTo>
                <a:lnTo>
                  <a:pt x="158178" y="283759"/>
                </a:lnTo>
                <a:lnTo>
                  <a:pt x="158178" y="307569"/>
                </a:lnTo>
                <a:lnTo>
                  <a:pt x="83923" y="307569"/>
                </a:lnTo>
                <a:close/>
                <a:moveTo>
                  <a:pt x="179898" y="283568"/>
                </a:moveTo>
                <a:lnTo>
                  <a:pt x="217525" y="283568"/>
                </a:lnTo>
                <a:lnTo>
                  <a:pt x="217525" y="307378"/>
                </a:lnTo>
                <a:lnTo>
                  <a:pt x="179898" y="307378"/>
                </a:lnTo>
                <a:close/>
                <a:moveTo>
                  <a:pt x="293257" y="248805"/>
                </a:moveTo>
                <a:lnTo>
                  <a:pt x="335553" y="248805"/>
                </a:lnTo>
                <a:lnTo>
                  <a:pt x="335553" y="272616"/>
                </a:lnTo>
                <a:lnTo>
                  <a:pt x="293257" y="272616"/>
                </a:lnTo>
                <a:close/>
                <a:moveTo>
                  <a:pt x="347889" y="248662"/>
                </a:moveTo>
                <a:lnTo>
                  <a:pt x="369322" y="248662"/>
                </a:lnTo>
                <a:lnTo>
                  <a:pt x="369322" y="272473"/>
                </a:lnTo>
                <a:lnTo>
                  <a:pt x="347889" y="272473"/>
                </a:lnTo>
                <a:close/>
                <a:moveTo>
                  <a:pt x="83923" y="207852"/>
                </a:moveTo>
                <a:lnTo>
                  <a:pt x="158178" y="207852"/>
                </a:lnTo>
                <a:lnTo>
                  <a:pt x="158178" y="231662"/>
                </a:lnTo>
                <a:lnTo>
                  <a:pt x="83923" y="231662"/>
                </a:lnTo>
                <a:close/>
                <a:moveTo>
                  <a:pt x="179898" y="207709"/>
                </a:moveTo>
                <a:lnTo>
                  <a:pt x="217525" y="207709"/>
                </a:lnTo>
                <a:lnTo>
                  <a:pt x="217525" y="231519"/>
                </a:lnTo>
                <a:lnTo>
                  <a:pt x="179898" y="231519"/>
                </a:lnTo>
                <a:close/>
                <a:moveTo>
                  <a:pt x="293257" y="174517"/>
                </a:moveTo>
                <a:lnTo>
                  <a:pt x="335553" y="174517"/>
                </a:lnTo>
                <a:lnTo>
                  <a:pt x="335553" y="198328"/>
                </a:lnTo>
                <a:lnTo>
                  <a:pt x="293257" y="198328"/>
                </a:lnTo>
                <a:close/>
                <a:moveTo>
                  <a:pt x="347889" y="174470"/>
                </a:moveTo>
                <a:lnTo>
                  <a:pt x="369322" y="174470"/>
                </a:lnTo>
                <a:lnTo>
                  <a:pt x="369322" y="198280"/>
                </a:lnTo>
                <a:lnTo>
                  <a:pt x="347889" y="198280"/>
                </a:lnTo>
                <a:close/>
                <a:moveTo>
                  <a:pt x="83923" y="127468"/>
                </a:moveTo>
                <a:lnTo>
                  <a:pt x="158178" y="127468"/>
                </a:lnTo>
                <a:lnTo>
                  <a:pt x="158178" y="151278"/>
                </a:lnTo>
                <a:lnTo>
                  <a:pt x="83923" y="151278"/>
                </a:lnTo>
                <a:close/>
                <a:moveTo>
                  <a:pt x="179898" y="127373"/>
                </a:moveTo>
                <a:lnTo>
                  <a:pt x="217525" y="127373"/>
                </a:lnTo>
                <a:lnTo>
                  <a:pt x="217525" y="151183"/>
                </a:lnTo>
                <a:lnTo>
                  <a:pt x="179898" y="151183"/>
                </a:lnTo>
                <a:close/>
                <a:moveTo>
                  <a:pt x="86342" y="0"/>
                </a:moveTo>
                <a:lnTo>
                  <a:pt x="221356" y="0"/>
                </a:lnTo>
                <a:cubicBezTo>
                  <a:pt x="236310" y="0"/>
                  <a:pt x="250359" y="5238"/>
                  <a:pt x="261027" y="14667"/>
                </a:cubicBezTo>
                <a:cubicBezTo>
                  <a:pt x="272028" y="24524"/>
                  <a:pt x="278124" y="37667"/>
                  <a:pt x="278124" y="51762"/>
                </a:cubicBezTo>
                <a:lnTo>
                  <a:pt x="278124" y="95477"/>
                </a:lnTo>
                <a:lnTo>
                  <a:pt x="357036" y="95477"/>
                </a:lnTo>
                <a:cubicBezTo>
                  <a:pt x="385563" y="95477"/>
                  <a:pt x="408756" y="118668"/>
                  <a:pt x="408756" y="147192"/>
                </a:cubicBezTo>
                <a:lnTo>
                  <a:pt x="408756" y="393242"/>
                </a:lnTo>
                <a:lnTo>
                  <a:pt x="384944" y="393242"/>
                </a:lnTo>
                <a:lnTo>
                  <a:pt x="384944" y="147145"/>
                </a:lnTo>
                <a:cubicBezTo>
                  <a:pt x="384944" y="131763"/>
                  <a:pt x="372467" y="119239"/>
                  <a:pt x="357036" y="119239"/>
                </a:cubicBezTo>
                <a:lnTo>
                  <a:pt x="278171" y="119239"/>
                </a:lnTo>
                <a:lnTo>
                  <a:pt x="278171" y="397576"/>
                </a:lnTo>
                <a:lnTo>
                  <a:pt x="254359" y="397576"/>
                </a:lnTo>
                <a:lnTo>
                  <a:pt x="254359" y="51762"/>
                </a:lnTo>
                <a:cubicBezTo>
                  <a:pt x="254359" y="36429"/>
                  <a:pt x="239596" y="23857"/>
                  <a:pt x="221404" y="23857"/>
                </a:cubicBezTo>
                <a:lnTo>
                  <a:pt x="86342" y="23857"/>
                </a:lnTo>
                <a:cubicBezTo>
                  <a:pt x="67959" y="23857"/>
                  <a:pt x="53005" y="36381"/>
                  <a:pt x="53005" y="51762"/>
                </a:cubicBezTo>
                <a:lnTo>
                  <a:pt x="53005" y="397481"/>
                </a:lnTo>
                <a:lnTo>
                  <a:pt x="29193" y="397481"/>
                </a:lnTo>
                <a:lnTo>
                  <a:pt x="29193" y="51715"/>
                </a:lnTo>
                <a:cubicBezTo>
                  <a:pt x="29193" y="23191"/>
                  <a:pt x="54862" y="0"/>
                  <a:pt x="86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4C0FC8-3A8E-47EB-2CCC-2E5419BD883F}"/>
              </a:ext>
            </a:extLst>
          </p:cNvPr>
          <p:cNvSpPr txBox="1"/>
          <p:nvPr/>
        </p:nvSpPr>
        <p:spPr>
          <a:xfrm>
            <a:off x="812327" y="2587254"/>
            <a:ext cx="2560735" cy="2627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1.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可视化平台操作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2.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生成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TL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文件（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.class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3.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TLVM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解析（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.JVM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4.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DB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操作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89F49CA9-83D1-0FA6-6293-B83C0792E5F4}"/>
              </a:ext>
            </a:extLst>
          </p:cNvPr>
          <p:cNvSpPr/>
          <p:nvPr/>
        </p:nvSpPr>
        <p:spPr>
          <a:xfrm>
            <a:off x="10038945" y="-26125"/>
            <a:ext cx="2172509" cy="461726"/>
          </a:xfrm>
          <a:custGeom>
            <a:avLst/>
            <a:gdLst>
              <a:gd name="connsiteX0" fmla="*/ 0 w 2464759"/>
              <a:gd name="connsiteY0" fmla="*/ 0 h 282411"/>
              <a:gd name="connsiteX1" fmla="*/ 2464759 w 2464759"/>
              <a:gd name="connsiteY1" fmla="*/ 0 h 282411"/>
              <a:gd name="connsiteX2" fmla="*/ 2464759 w 2464759"/>
              <a:gd name="connsiteY2" fmla="*/ 282411 h 282411"/>
              <a:gd name="connsiteX3" fmla="*/ 372728 w 2464759"/>
              <a:gd name="connsiteY3" fmla="*/ 282411 h 282411"/>
              <a:gd name="connsiteX4" fmla="*/ 13816 w 2464759"/>
              <a:gd name="connsiteY4" fmla="*/ 44509 h 2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59" h="282411">
                <a:moveTo>
                  <a:pt x="0" y="0"/>
                </a:moveTo>
                <a:lnTo>
                  <a:pt x="2464759" y="0"/>
                </a:lnTo>
                <a:lnTo>
                  <a:pt x="2464759" y="282411"/>
                </a:lnTo>
                <a:lnTo>
                  <a:pt x="372728" y="282411"/>
                </a:lnTo>
                <a:cubicBezTo>
                  <a:pt x="211383" y="282411"/>
                  <a:pt x="72949" y="184314"/>
                  <a:pt x="13816" y="445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CC2669-5FCF-2492-9022-E3DE9D52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77" y="1022982"/>
            <a:ext cx="7896225" cy="4229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86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B8B40EC-4AD5-F7E5-E330-8EAB53E06427}"/>
              </a:ext>
            </a:extLst>
          </p:cNvPr>
          <p:cNvSpPr/>
          <p:nvPr/>
        </p:nvSpPr>
        <p:spPr>
          <a:xfrm>
            <a:off x="0" y="5748701"/>
            <a:ext cx="12192000" cy="1109300"/>
          </a:xfrm>
          <a:custGeom>
            <a:avLst/>
            <a:gdLst>
              <a:gd name="connsiteX0" fmla="*/ 0 w 12192000"/>
              <a:gd name="connsiteY0" fmla="*/ 0 h 566637"/>
              <a:gd name="connsiteX1" fmla="*/ 12192000 w 12192000"/>
              <a:gd name="connsiteY1" fmla="*/ 0 h 566637"/>
              <a:gd name="connsiteX2" fmla="*/ 12192000 w 12192000"/>
              <a:gd name="connsiteY2" fmla="*/ 566637 h 566637"/>
              <a:gd name="connsiteX3" fmla="*/ 0 w 12192000"/>
              <a:gd name="connsiteY3" fmla="*/ 566637 h 56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6637">
                <a:moveTo>
                  <a:pt x="0" y="0"/>
                </a:moveTo>
                <a:lnTo>
                  <a:pt x="12192000" y="0"/>
                </a:lnTo>
                <a:lnTo>
                  <a:pt x="12192000" y="566637"/>
                </a:lnTo>
                <a:lnTo>
                  <a:pt x="0" y="56663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23D157E-A294-1EA3-150A-8E2806CE7BC1}"/>
              </a:ext>
            </a:extLst>
          </p:cNvPr>
          <p:cNvSpPr/>
          <p:nvPr/>
        </p:nvSpPr>
        <p:spPr>
          <a:xfrm>
            <a:off x="4311662" y="2623946"/>
            <a:ext cx="2399672" cy="2773370"/>
          </a:xfrm>
          <a:prstGeom prst="roundRect">
            <a:avLst>
              <a:gd name="adj" fmla="val 7691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67C6B2-9F2C-2A16-9214-98AEDB521219}"/>
              </a:ext>
            </a:extLst>
          </p:cNvPr>
          <p:cNvGrpSpPr/>
          <p:nvPr/>
        </p:nvGrpSpPr>
        <p:grpSpPr>
          <a:xfrm>
            <a:off x="477244" y="263267"/>
            <a:ext cx="3298967" cy="5341463"/>
            <a:chOff x="253300" y="662327"/>
            <a:chExt cx="3568676" cy="586508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6A40065-83A9-CDC9-17DB-D54E3DF4CC15}"/>
                </a:ext>
              </a:extLst>
            </p:cNvPr>
            <p:cNvSpPr/>
            <p:nvPr/>
          </p:nvSpPr>
          <p:spPr>
            <a:xfrm>
              <a:off x="253300" y="662327"/>
              <a:ext cx="3568676" cy="5865082"/>
            </a:xfrm>
            <a:prstGeom prst="roundRect">
              <a:avLst>
                <a:gd name="adj" fmla="val 7691"/>
              </a:avLst>
            </a:prstGeom>
            <a:solidFill>
              <a:schemeClr val="accent6"/>
            </a:solidFill>
            <a:ln>
              <a:noFill/>
            </a:ln>
            <a:effectLst>
              <a:outerShdw blurRad="241300" sx="101000" sy="101000" algn="ctr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8BDEF82-7F14-F02B-7604-5B38FEE08F87}"/>
                </a:ext>
              </a:extLst>
            </p:cNvPr>
            <p:cNvSpPr/>
            <p:nvPr/>
          </p:nvSpPr>
          <p:spPr>
            <a:xfrm>
              <a:off x="494588" y="868038"/>
              <a:ext cx="3086100" cy="5453661"/>
            </a:xfrm>
            <a:prstGeom prst="roundRect">
              <a:avLst>
                <a:gd name="adj" fmla="val 7691"/>
              </a:avLst>
            </a:prstGeom>
            <a:ln>
              <a:noFill/>
            </a:ln>
            <a:effectLst>
              <a:outerShdw blurRad="542925" sx="105000" sy="105000" algn="ctr" rotWithShape="0">
                <a:schemeClr val="accent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>
              <a:noAutofit/>
            </a:bodyPr>
            <a:lstStyle/>
            <a:p>
              <a:pPr algn="ctr"/>
              <a:endParaRPr lang="en-US" sz="1710" dirty="0">
                <a:latin typeface="思源黑体 CN Bold" panose="020B0800000000000000" pitchFamily="34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0F45E703-1B08-CDB5-CC0D-34BFAD090B0D}"/>
              </a:ext>
            </a:extLst>
          </p:cNvPr>
          <p:cNvSpPr txBox="1"/>
          <p:nvPr/>
        </p:nvSpPr>
        <p:spPr>
          <a:xfrm>
            <a:off x="1133305" y="2738610"/>
            <a:ext cx="1210588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V2.0</a:t>
            </a:r>
            <a:endParaRPr 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CED3238-DA66-C5B5-6320-371917AA2FA1}"/>
              </a:ext>
            </a:extLst>
          </p:cNvPr>
          <p:cNvSpPr txBox="1"/>
          <p:nvPr/>
        </p:nvSpPr>
        <p:spPr>
          <a:xfrm>
            <a:off x="1133305" y="3379017"/>
            <a:ext cx="2236510" cy="1986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协议解析器与协议生成器，扩展器，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AI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分析器功能的追加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7835219-A9FB-54F0-D3CA-A3F5EEF582BF}"/>
              </a:ext>
            </a:extLst>
          </p:cNvPr>
          <p:cNvCxnSpPr>
            <a:cxnSpLocks/>
          </p:cNvCxnSpPr>
          <p:nvPr/>
        </p:nvCxnSpPr>
        <p:spPr>
          <a:xfrm>
            <a:off x="1254513" y="3227740"/>
            <a:ext cx="1701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8E10CBE-8401-9455-8424-E8F62B9B42C8}"/>
              </a:ext>
            </a:extLst>
          </p:cNvPr>
          <p:cNvSpPr/>
          <p:nvPr/>
        </p:nvSpPr>
        <p:spPr>
          <a:xfrm>
            <a:off x="1334214" y="595634"/>
            <a:ext cx="10460243" cy="1452326"/>
          </a:xfrm>
          <a:prstGeom prst="roundRect">
            <a:avLst>
              <a:gd name="adj" fmla="val 16436"/>
            </a:avLst>
          </a:prstGeom>
          <a:solidFill>
            <a:schemeClr val="accent6"/>
          </a:solidFill>
          <a:ln>
            <a:noFill/>
          </a:ln>
          <a:effectLst>
            <a:outerShdw blurRad="241300" sx="101000" sy="101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思源黑体 CN Bold" panose="020B0800000000000000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3B516F4-EED7-D56D-92BA-025574C3B23A}"/>
              </a:ext>
            </a:extLst>
          </p:cNvPr>
          <p:cNvSpPr txBox="1"/>
          <p:nvPr/>
        </p:nvSpPr>
        <p:spPr>
          <a:xfrm>
            <a:off x="1440334" y="1008751"/>
            <a:ext cx="2031325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36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产品展望</a:t>
            </a:r>
            <a:endParaRPr lang="en-US" sz="3600" dirty="0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79B8805-7E6A-84BA-C9F2-5F718352243F}"/>
              </a:ext>
            </a:extLst>
          </p:cNvPr>
          <p:cNvSpPr txBox="1"/>
          <p:nvPr/>
        </p:nvSpPr>
        <p:spPr>
          <a:xfrm>
            <a:off x="1424689" y="1576062"/>
            <a:ext cx="2482026" cy="4154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100" dirty="0">
              <a:ln>
                <a:solidFill>
                  <a:schemeClr val="accent1"/>
                </a:solidFill>
              </a:ln>
              <a:noFill/>
              <a:latin typeface="+mj-ea"/>
              <a:ea typeface="+mj-ea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44867D5-87FF-A322-C4DA-81D0F077DF4A}"/>
              </a:ext>
            </a:extLst>
          </p:cNvPr>
          <p:cNvGrpSpPr/>
          <p:nvPr/>
        </p:nvGrpSpPr>
        <p:grpSpPr>
          <a:xfrm>
            <a:off x="7683861" y="1666819"/>
            <a:ext cx="4296637" cy="5193408"/>
            <a:chOff x="7683861" y="1666819"/>
            <a:chExt cx="4296637" cy="5193408"/>
          </a:xfrm>
          <a:effectLst>
            <a:outerShdw blurRad="203200" algn="ctr" rotWithShape="0">
              <a:schemeClr val="accent1">
                <a:alpha val="16000"/>
              </a:schemeClr>
            </a:outerShdw>
          </a:effectLst>
        </p:grpSpPr>
        <p:grpSp>
          <p:nvGrpSpPr>
            <p:cNvPr id="62" name="图形 59">
              <a:extLst>
                <a:ext uri="{FF2B5EF4-FFF2-40B4-BE49-F238E27FC236}">
                  <a16:creationId xmlns:a16="http://schemas.microsoft.com/office/drawing/2014/main" id="{1A8C4D14-EB3B-D8B2-0FCF-7C6616A27EB5}"/>
                </a:ext>
              </a:extLst>
            </p:cNvPr>
            <p:cNvGrpSpPr/>
            <p:nvPr/>
          </p:nvGrpSpPr>
          <p:grpSpPr>
            <a:xfrm flipH="1">
              <a:off x="7767109" y="2106457"/>
              <a:ext cx="4207756" cy="2952264"/>
              <a:chOff x="7683851" y="2106457"/>
              <a:chExt cx="4207756" cy="2952264"/>
            </a:xfrm>
          </p:grpSpPr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55C304D5-1503-5FA3-6EC8-214312469F90}"/>
                  </a:ext>
                </a:extLst>
              </p:cNvPr>
              <p:cNvSpPr/>
              <p:nvPr/>
            </p:nvSpPr>
            <p:spPr>
              <a:xfrm>
                <a:off x="8051550" y="2106457"/>
                <a:ext cx="3840057" cy="2773370"/>
              </a:xfrm>
              <a:custGeom>
                <a:avLst/>
                <a:gdLst>
                  <a:gd name="connsiteX0" fmla="*/ 3614632 w 3840057"/>
                  <a:gd name="connsiteY0" fmla="*/ 0 h 2773370"/>
                  <a:gd name="connsiteX1" fmla="*/ 225426 w 3840057"/>
                  <a:gd name="connsiteY1" fmla="*/ 0 h 2773370"/>
                  <a:gd name="connsiteX2" fmla="*/ 0 w 3840057"/>
                  <a:gd name="connsiteY2" fmla="*/ 225425 h 2773370"/>
                  <a:gd name="connsiteX3" fmla="*/ 0 w 3840057"/>
                  <a:gd name="connsiteY3" fmla="*/ 2547946 h 2773370"/>
                  <a:gd name="connsiteX4" fmla="*/ 225426 w 3840057"/>
                  <a:gd name="connsiteY4" fmla="*/ 2773371 h 2773370"/>
                  <a:gd name="connsiteX5" fmla="*/ 3614632 w 3840057"/>
                  <a:gd name="connsiteY5" fmla="*/ 2773371 h 2773370"/>
                  <a:gd name="connsiteX6" fmla="*/ 3840058 w 3840057"/>
                  <a:gd name="connsiteY6" fmla="*/ 2547946 h 2773370"/>
                  <a:gd name="connsiteX7" fmla="*/ 3840058 w 3840057"/>
                  <a:gd name="connsiteY7" fmla="*/ 225424 h 2773370"/>
                  <a:gd name="connsiteX8" fmla="*/ 3614632 w 3840057"/>
                  <a:gd name="connsiteY8" fmla="*/ 0 h 277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0057" h="2773370">
                    <a:moveTo>
                      <a:pt x="3614632" y="0"/>
                    </a:moveTo>
                    <a:lnTo>
                      <a:pt x="225426" y="0"/>
                    </a:lnTo>
                    <a:cubicBezTo>
                      <a:pt x="101099" y="0"/>
                      <a:pt x="0" y="101098"/>
                      <a:pt x="0" y="225425"/>
                    </a:cubicBezTo>
                    <a:lnTo>
                      <a:pt x="0" y="2547946"/>
                    </a:lnTo>
                    <a:cubicBezTo>
                      <a:pt x="0" y="2672273"/>
                      <a:pt x="101099" y="2773371"/>
                      <a:pt x="225426" y="2773371"/>
                    </a:cubicBezTo>
                    <a:lnTo>
                      <a:pt x="3614632" y="2773371"/>
                    </a:lnTo>
                    <a:cubicBezTo>
                      <a:pt x="3738960" y="2773371"/>
                      <a:pt x="3840058" y="2672273"/>
                      <a:pt x="3840058" y="2547946"/>
                    </a:cubicBezTo>
                    <a:lnTo>
                      <a:pt x="3840058" y="225424"/>
                    </a:lnTo>
                    <a:cubicBezTo>
                      <a:pt x="3840058" y="101098"/>
                      <a:pt x="3738960" y="0"/>
                      <a:pt x="3614632" y="0"/>
                    </a:cubicBezTo>
                    <a:close/>
                  </a:path>
                </a:pathLst>
              </a:custGeom>
              <a:solidFill>
                <a:srgbClr val="ECF0FE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422946B0-C8FA-9D92-2F82-3FBF49894A78}"/>
                  </a:ext>
                </a:extLst>
              </p:cNvPr>
              <p:cNvSpPr/>
              <p:nvPr/>
            </p:nvSpPr>
            <p:spPr>
              <a:xfrm>
                <a:off x="7683851" y="2285351"/>
                <a:ext cx="3840047" cy="2773370"/>
              </a:xfrm>
              <a:custGeom>
                <a:avLst/>
                <a:gdLst>
                  <a:gd name="connsiteX0" fmla="*/ 3614622 w 3840047"/>
                  <a:gd name="connsiteY0" fmla="*/ 0 h 2773370"/>
                  <a:gd name="connsiteX1" fmla="*/ 225425 w 3840047"/>
                  <a:gd name="connsiteY1" fmla="*/ 0 h 2773370"/>
                  <a:gd name="connsiteX2" fmla="*/ 0 w 3840047"/>
                  <a:gd name="connsiteY2" fmla="*/ 225424 h 2773370"/>
                  <a:gd name="connsiteX3" fmla="*/ 0 w 3840047"/>
                  <a:gd name="connsiteY3" fmla="*/ 2547946 h 2773370"/>
                  <a:gd name="connsiteX4" fmla="*/ 225425 w 3840047"/>
                  <a:gd name="connsiteY4" fmla="*/ 2773371 h 2773370"/>
                  <a:gd name="connsiteX5" fmla="*/ 3614622 w 3840047"/>
                  <a:gd name="connsiteY5" fmla="*/ 2773371 h 2773370"/>
                  <a:gd name="connsiteX6" fmla="*/ 3840048 w 3840047"/>
                  <a:gd name="connsiteY6" fmla="*/ 2547946 h 2773370"/>
                  <a:gd name="connsiteX7" fmla="*/ 3840048 w 3840047"/>
                  <a:gd name="connsiteY7" fmla="*/ 225424 h 2773370"/>
                  <a:gd name="connsiteX8" fmla="*/ 3614622 w 3840047"/>
                  <a:gd name="connsiteY8" fmla="*/ 0 h 2773370"/>
                  <a:gd name="connsiteX9" fmla="*/ 3816344 w 3840047"/>
                  <a:gd name="connsiteY9" fmla="*/ 1864369 h 2773370"/>
                  <a:gd name="connsiteX10" fmla="*/ 2931046 w 3840047"/>
                  <a:gd name="connsiteY10" fmla="*/ 2749667 h 2773370"/>
                  <a:gd name="connsiteX11" fmla="*/ 225425 w 3840047"/>
                  <a:gd name="connsiteY11" fmla="*/ 2749667 h 2773370"/>
                  <a:gd name="connsiteX12" fmla="*/ 23704 w 3840047"/>
                  <a:gd name="connsiteY12" fmla="*/ 2547946 h 2773370"/>
                  <a:gd name="connsiteX13" fmla="*/ 23704 w 3840047"/>
                  <a:gd name="connsiteY13" fmla="*/ 225424 h 2773370"/>
                  <a:gd name="connsiteX14" fmla="*/ 225425 w 3840047"/>
                  <a:gd name="connsiteY14" fmla="*/ 23704 h 2773370"/>
                  <a:gd name="connsiteX15" fmla="*/ 3614622 w 3840047"/>
                  <a:gd name="connsiteY15" fmla="*/ 23704 h 2773370"/>
                  <a:gd name="connsiteX16" fmla="*/ 3816344 w 3840047"/>
                  <a:gd name="connsiteY16" fmla="*/ 225425 h 2773370"/>
                  <a:gd name="connsiteX17" fmla="*/ 3816344 w 3840047"/>
                  <a:gd name="connsiteY17" fmla="*/ 1864369 h 277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40047" h="2773370">
                    <a:moveTo>
                      <a:pt x="3614622" y="0"/>
                    </a:moveTo>
                    <a:lnTo>
                      <a:pt x="225425" y="0"/>
                    </a:lnTo>
                    <a:cubicBezTo>
                      <a:pt x="101098" y="0"/>
                      <a:pt x="0" y="101098"/>
                      <a:pt x="0" y="225424"/>
                    </a:cubicBezTo>
                    <a:lnTo>
                      <a:pt x="0" y="2547946"/>
                    </a:lnTo>
                    <a:cubicBezTo>
                      <a:pt x="0" y="2672273"/>
                      <a:pt x="101098" y="2773371"/>
                      <a:pt x="225425" y="2773371"/>
                    </a:cubicBezTo>
                    <a:lnTo>
                      <a:pt x="3614622" y="2773371"/>
                    </a:lnTo>
                    <a:cubicBezTo>
                      <a:pt x="3738950" y="2773371"/>
                      <a:pt x="3840048" y="2672273"/>
                      <a:pt x="3840048" y="2547946"/>
                    </a:cubicBezTo>
                    <a:lnTo>
                      <a:pt x="3840048" y="225424"/>
                    </a:lnTo>
                    <a:cubicBezTo>
                      <a:pt x="3840048" y="101098"/>
                      <a:pt x="3738950" y="0"/>
                      <a:pt x="3614622" y="0"/>
                    </a:cubicBezTo>
                    <a:close/>
                    <a:moveTo>
                      <a:pt x="3816344" y="1864369"/>
                    </a:moveTo>
                    <a:cubicBezTo>
                      <a:pt x="3816344" y="2353300"/>
                      <a:pt x="3419989" y="2749667"/>
                      <a:pt x="2931046" y="2749667"/>
                    </a:cubicBezTo>
                    <a:lnTo>
                      <a:pt x="225425" y="2749667"/>
                    </a:lnTo>
                    <a:cubicBezTo>
                      <a:pt x="114017" y="2749667"/>
                      <a:pt x="23704" y="2659354"/>
                      <a:pt x="23704" y="2547946"/>
                    </a:cubicBezTo>
                    <a:lnTo>
                      <a:pt x="23704" y="225424"/>
                    </a:lnTo>
                    <a:cubicBezTo>
                      <a:pt x="23704" y="114018"/>
                      <a:pt x="114017" y="23704"/>
                      <a:pt x="225425" y="23704"/>
                    </a:cubicBezTo>
                    <a:lnTo>
                      <a:pt x="3614622" y="23704"/>
                    </a:lnTo>
                    <a:cubicBezTo>
                      <a:pt x="3726032" y="23704"/>
                      <a:pt x="3816344" y="114018"/>
                      <a:pt x="3816344" y="225425"/>
                    </a:cubicBezTo>
                    <a:lnTo>
                      <a:pt x="3816344" y="1864369"/>
                    </a:lnTo>
                    <a:close/>
                  </a:path>
                </a:pathLst>
              </a:custGeom>
              <a:solidFill>
                <a:srgbClr val="3F3D5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solidFill>
                    <a:schemeClr val="bg2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65" name="图形 59">
              <a:extLst>
                <a:ext uri="{FF2B5EF4-FFF2-40B4-BE49-F238E27FC236}">
                  <a16:creationId xmlns:a16="http://schemas.microsoft.com/office/drawing/2014/main" id="{DFBCE078-6383-DC4D-EA6A-1B8754B39FBD}"/>
                </a:ext>
              </a:extLst>
            </p:cNvPr>
            <p:cNvGrpSpPr/>
            <p:nvPr/>
          </p:nvGrpSpPr>
          <p:grpSpPr>
            <a:xfrm flipH="1">
              <a:off x="8727205" y="3328328"/>
              <a:ext cx="2783609" cy="1227074"/>
              <a:chOff x="8147902" y="3328328"/>
              <a:chExt cx="2783610" cy="1227074"/>
            </a:xfrm>
            <a:solidFill>
              <a:srgbClr val="CCCCCC"/>
            </a:solidFill>
          </p:grpSpPr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E3B6D80-26C8-A2B1-0C7E-ABC4EFEC25A9}"/>
                  </a:ext>
                </a:extLst>
              </p:cNvPr>
              <p:cNvSpPr/>
              <p:nvPr/>
            </p:nvSpPr>
            <p:spPr>
              <a:xfrm>
                <a:off x="8147902" y="4483070"/>
                <a:ext cx="59271" cy="72332"/>
              </a:xfrm>
              <a:custGeom>
                <a:avLst/>
                <a:gdLst>
                  <a:gd name="connsiteX0" fmla="*/ 20058 w 59271"/>
                  <a:gd name="connsiteY0" fmla="*/ 72333 h 72332"/>
                  <a:gd name="connsiteX1" fmla="*/ 0 w 59271"/>
                  <a:gd name="connsiteY1" fmla="*/ 59699 h 72332"/>
                  <a:gd name="connsiteX2" fmla="*/ 39978 w 59271"/>
                  <a:gd name="connsiteY2" fmla="*/ 0 h 72332"/>
                  <a:gd name="connsiteX3" fmla="*/ 59272 w 59271"/>
                  <a:gd name="connsiteY3" fmla="*/ 13772 h 72332"/>
                  <a:gd name="connsiteX4" fmla="*/ 20058 w 59271"/>
                  <a:gd name="connsiteY4" fmla="*/ 72333 h 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71" h="72332">
                    <a:moveTo>
                      <a:pt x="20058" y="72333"/>
                    </a:moveTo>
                    <a:lnTo>
                      <a:pt x="0" y="59699"/>
                    </a:lnTo>
                    <a:cubicBezTo>
                      <a:pt x="13038" y="38981"/>
                      <a:pt x="26494" y="18892"/>
                      <a:pt x="39978" y="0"/>
                    </a:cubicBezTo>
                    <a:lnTo>
                      <a:pt x="59272" y="13772"/>
                    </a:lnTo>
                    <a:cubicBezTo>
                      <a:pt x="46049" y="32285"/>
                      <a:pt x="32860" y="51983"/>
                      <a:pt x="20058" y="72333"/>
                    </a:cubicBezTo>
                    <a:close/>
                  </a:path>
                </a:pathLst>
              </a:custGeom>
              <a:solidFill>
                <a:srgbClr val="CCCCCC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714750F6-A845-EE9D-C947-4CC2DA299BE8}"/>
                  </a:ext>
                </a:extLst>
              </p:cNvPr>
              <p:cNvSpPr/>
              <p:nvPr/>
            </p:nvSpPr>
            <p:spPr>
              <a:xfrm>
                <a:off x="8281695" y="3348927"/>
                <a:ext cx="2434418" cy="1037548"/>
              </a:xfrm>
              <a:custGeom>
                <a:avLst/>
                <a:gdLst>
                  <a:gd name="connsiteX0" fmla="*/ 16967 w 2434418"/>
                  <a:gd name="connsiteY0" fmla="*/ 1037549 h 1037548"/>
                  <a:gd name="connsiteX1" fmla="*/ 0 w 2434418"/>
                  <a:gd name="connsiteY1" fmla="*/ 1020992 h 1037548"/>
                  <a:gd name="connsiteX2" fmla="*/ 113138 w 2434418"/>
                  <a:gd name="connsiteY2" fmla="*/ 926413 h 1037548"/>
                  <a:gd name="connsiteX3" fmla="*/ 126205 w 2434418"/>
                  <a:gd name="connsiteY3" fmla="*/ 946194 h 1037548"/>
                  <a:gd name="connsiteX4" fmla="*/ 16967 w 2434418"/>
                  <a:gd name="connsiteY4" fmla="*/ 1037549 h 1037548"/>
                  <a:gd name="connsiteX5" fmla="*/ 608332 w 2434418"/>
                  <a:gd name="connsiteY5" fmla="*/ 887929 h 1037548"/>
                  <a:gd name="connsiteX6" fmla="*/ 534932 w 2434418"/>
                  <a:gd name="connsiteY6" fmla="*/ 881138 h 1037548"/>
                  <a:gd name="connsiteX7" fmla="*/ 538763 w 2434418"/>
                  <a:gd name="connsiteY7" fmla="*/ 857754 h 1037548"/>
                  <a:gd name="connsiteX8" fmla="*/ 608332 w 2434418"/>
                  <a:gd name="connsiteY8" fmla="*/ 864225 h 1037548"/>
                  <a:gd name="connsiteX9" fmla="*/ 678507 w 2434418"/>
                  <a:gd name="connsiteY9" fmla="*/ 856379 h 1037548"/>
                  <a:gd name="connsiteX10" fmla="*/ 683628 w 2434418"/>
                  <a:gd name="connsiteY10" fmla="*/ 879526 h 1037548"/>
                  <a:gd name="connsiteX11" fmla="*/ 608332 w 2434418"/>
                  <a:gd name="connsiteY11" fmla="*/ 887929 h 1037548"/>
                  <a:gd name="connsiteX12" fmla="*/ 253644 w 2434418"/>
                  <a:gd name="connsiteY12" fmla="*/ 884788 h 1037548"/>
                  <a:gd name="connsiteX13" fmla="*/ 246514 w 2434418"/>
                  <a:gd name="connsiteY13" fmla="*/ 862186 h 1037548"/>
                  <a:gd name="connsiteX14" fmla="*/ 324912 w 2434418"/>
                  <a:gd name="connsiteY14" fmla="*/ 844290 h 1037548"/>
                  <a:gd name="connsiteX15" fmla="*/ 391568 w 2434418"/>
                  <a:gd name="connsiteY15" fmla="*/ 839383 h 1037548"/>
                  <a:gd name="connsiteX16" fmla="*/ 393026 w 2434418"/>
                  <a:gd name="connsiteY16" fmla="*/ 839383 h 1037548"/>
                  <a:gd name="connsiteX17" fmla="*/ 393026 w 2434418"/>
                  <a:gd name="connsiteY17" fmla="*/ 863087 h 1037548"/>
                  <a:gd name="connsiteX18" fmla="*/ 391568 w 2434418"/>
                  <a:gd name="connsiteY18" fmla="*/ 863087 h 1037548"/>
                  <a:gd name="connsiteX19" fmla="*/ 328309 w 2434418"/>
                  <a:gd name="connsiteY19" fmla="*/ 867745 h 1037548"/>
                  <a:gd name="connsiteX20" fmla="*/ 253644 w 2434418"/>
                  <a:gd name="connsiteY20" fmla="*/ 884788 h 1037548"/>
                  <a:gd name="connsiteX21" fmla="*/ 818646 w 2434418"/>
                  <a:gd name="connsiteY21" fmla="*/ 816284 h 1037548"/>
                  <a:gd name="connsiteX22" fmla="*/ 803499 w 2434418"/>
                  <a:gd name="connsiteY22" fmla="*/ 798055 h 1037548"/>
                  <a:gd name="connsiteX23" fmla="*/ 884472 w 2434418"/>
                  <a:gd name="connsiteY23" fmla="*/ 703251 h 1037548"/>
                  <a:gd name="connsiteX24" fmla="*/ 894380 w 2434418"/>
                  <a:gd name="connsiteY24" fmla="*/ 689408 h 1037548"/>
                  <a:gd name="connsiteX25" fmla="*/ 913616 w 2434418"/>
                  <a:gd name="connsiteY25" fmla="*/ 703263 h 1037548"/>
                  <a:gd name="connsiteX26" fmla="*/ 903767 w 2434418"/>
                  <a:gd name="connsiteY26" fmla="*/ 717011 h 1037548"/>
                  <a:gd name="connsiteX27" fmla="*/ 818646 w 2434418"/>
                  <a:gd name="connsiteY27" fmla="*/ 816284 h 1037548"/>
                  <a:gd name="connsiteX28" fmla="*/ 1008740 w 2434418"/>
                  <a:gd name="connsiteY28" fmla="*/ 598941 h 1037548"/>
                  <a:gd name="connsiteX29" fmla="*/ 994162 w 2434418"/>
                  <a:gd name="connsiteY29" fmla="*/ 580251 h 1037548"/>
                  <a:gd name="connsiteX30" fmla="*/ 1104516 w 2434418"/>
                  <a:gd name="connsiteY30" fmla="*/ 518490 h 1037548"/>
                  <a:gd name="connsiteX31" fmla="*/ 1125210 w 2434418"/>
                  <a:gd name="connsiteY31" fmla="*/ 510881 h 1037548"/>
                  <a:gd name="connsiteX32" fmla="*/ 1132866 w 2434418"/>
                  <a:gd name="connsiteY32" fmla="*/ 533305 h 1037548"/>
                  <a:gd name="connsiteX33" fmla="*/ 1113192 w 2434418"/>
                  <a:gd name="connsiteY33" fmla="*/ 540559 h 1037548"/>
                  <a:gd name="connsiteX34" fmla="*/ 1008740 w 2434418"/>
                  <a:gd name="connsiteY34" fmla="*/ 598941 h 1037548"/>
                  <a:gd name="connsiteX35" fmla="*/ 1294907 w 2434418"/>
                  <a:gd name="connsiteY35" fmla="*/ 516617 h 1037548"/>
                  <a:gd name="connsiteX36" fmla="*/ 1272104 w 2434418"/>
                  <a:gd name="connsiteY36" fmla="*/ 516452 h 1037548"/>
                  <a:gd name="connsiteX37" fmla="*/ 1272376 w 2434418"/>
                  <a:gd name="connsiteY37" fmla="*/ 492748 h 1037548"/>
                  <a:gd name="connsiteX38" fmla="*/ 1295772 w 2434418"/>
                  <a:gd name="connsiteY38" fmla="*/ 492913 h 1037548"/>
                  <a:gd name="connsiteX39" fmla="*/ 1415797 w 2434418"/>
                  <a:gd name="connsiteY39" fmla="*/ 485944 h 1037548"/>
                  <a:gd name="connsiteX40" fmla="*/ 1418535 w 2434418"/>
                  <a:gd name="connsiteY40" fmla="*/ 509494 h 1037548"/>
                  <a:gd name="connsiteX41" fmla="*/ 1294907 w 2434418"/>
                  <a:gd name="connsiteY41" fmla="*/ 516617 h 1037548"/>
                  <a:gd name="connsiteX42" fmla="*/ 1562727 w 2434418"/>
                  <a:gd name="connsiteY42" fmla="*/ 485577 h 1037548"/>
                  <a:gd name="connsiteX43" fmla="*/ 1558021 w 2434418"/>
                  <a:gd name="connsiteY43" fmla="*/ 462347 h 1037548"/>
                  <a:gd name="connsiteX44" fmla="*/ 1699155 w 2434418"/>
                  <a:gd name="connsiteY44" fmla="*/ 430832 h 1037548"/>
                  <a:gd name="connsiteX45" fmla="*/ 1705081 w 2434418"/>
                  <a:gd name="connsiteY45" fmla="*/ 453778 h 1037548"/>
                  <a:gd name="connsiteX46" fmla="*/ 1562727 w 2434418"/>
                  <a:gd name="connsiteY46" fmla="*/ 485577 h 1037548"/>
                  <a:gd name="connsiteX47" fmla="*/ 1844722 w 2434418"/>
                  <a:gd name="connsiteY47" fmla="*/ 408847 h 1037548"/>
                  <a:gd name="connsiteX48" fmla="*/ 1835856 w 2434418"/>
                  <a:gd name="connsiteY48" fmla="*/ 386862 h 1037548"/>
                  <a:gd name="connsiteX49" fmla="*/ 1962021 w 2434418"/>
                  <a:gd name="connsiteY49" fmla="*/ 320787 h 1037548"/>
                  <a:gd name="connsiteX50" fmla="*/ 1975307 w 2434418"/>
                  <a:gd name="connsiteY50" fmla="*/ 340413 h 1037548"/>
                  <a:gd name="connsiteX51" fmla="*/ 1844722 w 2434418"/>
                  <a:gd name="connsiteY51" fmla="*/ 408847 h 1037548"/>
                  <a:gd name="connsiteX52" fmla="*/ 2084215 w 2434418"/>
                  <a:gd name="connsiteY52" fmla="*/ 239470 h 1037548"/>
                  <a:gd name="connsiteX53" fmla="*/ 2064979 w 2434418"/>
                  <a:gd name="connsiteY53" fmla="*/ 225615 h 1037548"/>
                  <a:gd name="connsiteX54" fmla="*/ 2082840 w 2434418"/>
                  <a:gd name="connsiteY54" fmla="*/ 198829 h 1037548"/>
                  <a:gd name="connsiteX55" fmla="*/ 2156228 w 2434418"/>
                  <a:gd name="connsiteY55" fmla="*/ 114396 h 1037548"/>
                  <a:gd name="connsiteX56" fmla="*/ 2159049 w 2434418"/>
                  <a:gd name="connsiteY56" fmla="*/ 112144 h 1037548"/>
                  <a:gd name="connsiteX57" fmla="*/ 2173734 w 2434418"/>
                  <a:gd name="connsiteY57" fmla="*/ 130751 h 1037548"/>
                  <a:gd name="connsiteX58" fmla="*/ 2171126 w 2434418"/>
                  <a:gd name="connsiteY58" fmla="*/ 132837 h 1037548"/>
                  <a:gd name="connsiteX59" fmla="*/ 2102823 w 2434418"/>
                  <a:gd name="connsiteY59" fmla="*/ 211582 h 1037548"/>
                  <a:gd name="connsiteX60" fmla="*/ 2084215 w 2434418"/>
                  <a:gd name="connsiteY60" fmla="*/ 239470 h 1037548"/>
                  <a:gd name="connsiteX61" fmla="*/ 2296864 w 2434418"/>
                  <a:gd name="connsiteY61" fmla="*/ 61690 h 1037548"/>
                  <a:gd name="connsiteX62" fmla="*/ 2288224 w 2434418"/>
                  <a:gd name="connsiteY62" fmla="*/ 39621 h 1037548"/>
                  <a:gd name="connsiteX63" fmla="*/ 2430033 w 2434418"/>
                  <a:gd name="connsiteY63" fmla="*/ 0 h 1037548"/>
                  <a:gd name="connsiteX64" fmla="*/ 2434419 w 2434418"/>
                  <a:gd name="connsiteY64" fmla="*/ 23301 h 1037548"/>
                  <a:gd name="connsiteX65" fmla="*/ 2296864 w 2434418"/>
                  <a:gd name="connsiteY65" fmla="*/ 61690 h 103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434418" h="1037548">
                    <a:moveTo>
                      <a:pt x="16967" y="1037549"/>
                    </a:moveTo>
                    <a:lnTo>
                      <a:pt x="0" y="1020992"/>
                    </a:lnTo>
                    <a:cubicBezTo>
                      <a:pt x="36170" y="983930"/>
                      <a:pt x="74237" y="952108"/>
                      <a:pt x="113138" y="926413"/>
                    </a:cubicBezTo>
                    <a:lnTo>
                      <a:pt x="126205" y="946194"/>
                    </a:lnTo>
                    <a:cubicBezTo>
                      <a:pt x="88711" y="970952"/>
                      <a:pt x="51957" y="1001685"/>
                      <a:pt x="16967" y="1037549"/>
                    </a:cubicBezTo>
                    <a:close/>
                    <a:moveTo>
                      <a:pt x="608332" y="887929"/>
                    </a:moveTo>
                    <a:cubicBezTo>
                      <a:pt x="580026" y="887929"/>
                      <a:pt x="554238" y="884302"/>
                      <a:pt x="534932" y="881138"/>
                    </a:cubicBezTo>
                    <a:lnTo>
                      <a:pt x="538763" y="857754"/>
                    </a:lnTo>
                    <a:cubicBezTo>
                      <a:pt x="558323" y="860954"/>
                      <a:pt x="581878" y="864225"/>
                      <a:pt x="608332" y="864225"/>
                    </a:cubicBezTo>
                    <a:cubicBezTo>
                      <a:pt x="631692" y="864225"/>
                      <a:pt x="654649" y="861653"/>
                      <a:pt x="678507" y="856379"/>
                    </a:cubicBezTo>
                    <a:lnTo>
                      <a:pt x="683628" y="879526"/>
                    </a:lnTo>
                    <a:cubicBezTo>
                      <a:pt x="658063" y="885179"/>
                      <a:pt x="633434" y="887929"/>
                      <a:pt x="608332" y="887929"/>
                    </a:cubicBezTo>
                    <a:close/>
                    <a:moveTo>
                      <a:pt x="253644" y="884788"/>
                    </a:moveTo>
                    <a:lnTo>
                      <a:pt x="246514" y="862186"/>
                    </a:lnTo>
                    <a:cubicBezTo>
                      <a:pt x="271978" y="854151"/>
                      <a:pt x="298354" y="848130"/>
                      <a:pt x="324912" y="844290"/>
                    </a:cubicBezTo>
                    <a:cubicBezTo>
                      <a:pt x="347719" y="840983"/>
                      <a:pt x="369524" y="839383"/>
                      <a:pt x="391568" y="839383"/>
                    </a:cubicBezTo>
                    <a:lnTo>
                      <a:pt x="393026" y="839383"/>
                    </a:lnTo>
                    <a:lnTo>
                      <a:pt x="393026" y="863087"/>
                    </a:lnTo>
                    <a:lnTo>
                      <a:pt x="391568" y="863087"/>
                    </a:lnTo>
                    <a:cubicBezTo>
                      <a:pt x="370670" y="863087"/>
                      <a:pt x="349982" y="864604"/>
                      <a:pt x="328309" y="867745"/>
                    </a:cubicBezTo>
                    <a:cubicBezTo>
                      <a:pt x="303013" y="871407"/>
                      <a:pt x="277886" y="877144"/>
                      <a:pt x="253644" y="884788"/>
                    </a:cubicBezTo>
                    <a:close/>
                    <a:moveTo>
                      <a:pt x="818646" y="816284"/>
                    </a:moveTo>
                    <a:lnTo>
                      <a:pt x="803499" y="798055"/>
                    </a:lnTo>
                    <a:cubicBezTo>
                      <a:pt x="836199" y="770890"/>
                      <a:pt x="859642" y="738037"/>
                      <a:pt x="884472" y="703251"/>
                    </a:cubicBezTo>
                    <a:lnTo>
                      <a:pt x="894380" y="689408"/>
                    </a:lnTo>
                    <a:lnTo>
                      <a:pt x="913616" y="703263"/>
                    </a:lnTo>
                    <a:lnTo>
                      <a:pt x="903767" y="717011"/>
                    </a:lnTo>
                    <a:cubicBezTo>
                      <a:pt x="878024" y="753089"/>
                      <a:pt x="853704" y="787163"/>
                      <a:pt x="818646" y="816284"/>
                    </a:cubicBezTo>
                    <a:close/>
                    <a:moveTo>
                      <a:pt x="1008740" y="598941"/>
                    </a:moveTo>
                    <a:lnTo>
                      <a:pt x="994162" y="580251"/>
                    </a:lnTo>
                    <a:cubicBezTo>
                      <a:pt x="1026103" y="555326"/>
                      <a:pt x="1062204" y="535118"/>
                      <a:pt x="1104516" y="518490"/>
                    </a:cubicBezTo>
                    <a:cubicBezTo>
                      <a:pt x="1111722" y="515657"/>
                      <a:pt x="1118608" y="513133"/>
                      <a:pt x="1125210" y="510881"/>
                    </a:cubicBezTo>
                    <a:lnTo>
                      <a:pt x="1132866" y="533305"/>
                    </a:lnTo>
                    <a:cubicBezTo>
                      <a:pt x="1126573" y="535450"/>
                      <a:pt x="1120042" y="537856"/>
                      <a:pt x="1113192" y="540559"/>
                    </a:cubicBezTo>
                    <a:cubicBezTo>
                      <a:pt x="1073025" y="556333"/>
                      <a:pt x="1038868" y="575439"/>
                      <a:pt x="1008740" y="598941"/>
                    </a:cubicBezTo>
                    <a:close/>
                    <a:moveTo>
                      <a:pt x="1294907" y="516617"/>
                    </a:moveTo>
                    <a:cubicBezTo>
                      <a:pt x="1286931" y="516617"/>
                      <a:pt x="1279369" y="516534"/>
                      <a:pt x="1272104" y="516452"/>
                    </a:cubicBezTo>
                    <a:lnTo>
                      <a:pt x="1272376" y="492748"/>
                    </a:lnTo>
                    <a:cubicBezTo>
                      <a:pt x="1279807" y="492842"/>
                      <a:pt x="1287559" y="492854"/>
                      <a:pt x="1295772" y="492913"/>
                    </a:cubicBezTo>
                    <a:cubicBezTo>
                      <a:pt x="1323660" y="492913"/>
                      <a:pt x="1362511" y="492119"/>
                      <a:pt x="1415797" y="485944"/>
                    </a:cubicBezTo>
                    <a:lnTo>
                      <a:pt x="1418535" y="509494"/>
                    </a:lnTo>
                    <a:cubicBezTo>
                      <a:pt x="1363483" y="515871"/>
                      <a:pt x="1324027" y="516534"/>
                      <a:pt x="1294907" y="516617"/>
                    </a:cubicBezTo>
                    <a:close/>
                    <a:moveTo>
                      <a:pt x="1562727" y="485577"/>
                    </a:moveTo>
                    <a:lnTo>
                      <a:pt x="1558021" y="462347"/>
                    </a:lnTo>
                    <a:cubicBezTo>
                      <a:pt x="1600606" y="453731"/>
                      <a:pt x="1650135" y="443479"/>
                      <a:pt x="1699155" y="430832"/>
                    </a:cubicBezTo>
                    <a:lnTo>
                      <a:pt x="1705081" y="453778"/>
                    </a:lnTo>
                    <a:cubicBezTo>
                      <a:pt x="1655493" y="466578"/>
                      <a:pt x="1605596" y="476901"/>
                      <a:pt x="1562727" y="485577"/>
                    </a:cubicBezTo>
                    <a:close/>
                    <a:moveTo>
                      <a:pt x="1844722" y="408847"/>
                    </a:moveTo>
                    <a:lnTo>
                      <a:pt x="1835856" y="386862"/>
                    </a:lnTo>
                    <a:cubicBezTo>
                      <a:pt x="1883383" y="367697"/>
                      <a:pt x="1924652" y="346091"/>
                      <a:pt x="1962021" y="320787"/>
                    </a:cubicBezTo>
                    <a:lnTo>
                      <a:pt x="1975307" y="340413"/>
                    </a:lnTo>
                    <a:cubicBezTo>
                      <a:pt x="1936539" y="366666"/>
                      <a:pt x="1893813" y="389054"/>
                      <a:pt x="1844722" y="408847"/>
                    </a:cubicBezTo>
                    <a:close/>
                    <a:moveTo>
                      <a:pt x="2084215" y="239470"/>
                    </a:moveTo>
                    <a:lnTo>
                      <a:pt x="2064979" y="225615"/>
                    </a:lnTo>
                    <a:cubicBezTo>
                      <a:pt x="2071593" y="216442"/>
                      <a:pt x="2077317" y="207481"/>
                      <a:pt x="2082840" y="198829"/>
                    </a:cubicBezTo>
                    <a:cubicBezTo>
                      <a:pt x="2099161" y="173265"/>
                      <a:pt x="2116038" y="146835"/>
                      <a:pt x="2156228" y="114396"/>
                    </a:cubicBezTo>
                    <a:lnTo>
                      <a:pt x="2159049" y="112144"/>
                    </a:lnTo>
                    <a:lnTo>
                      <a:pt x="2173734" y="130751"/>
                    </a:lnTo>
                    <a:lnTo>
                      <a:pt x="2171126" y="132837"/>
                    </a:lnTo>
                    <a:cubicBezTo>
                      <a:pt x="2133935" y="162859"/>
                      <a:pt x="2118823" y="186527"/>
                      <a:pt x="2102823" y="211582"/>
                    </a:cubicBezTo>
                    <a:cubicBezTo>
                      <a:pt x="2097122" y="220519"/>
                      <a:pt x="2091220" y="229751"/>
                      <a:pt x="2084215" y="239470"/>
                    </a:cubicBezTo>
                    <a:close/>
                    <a:moveTo>
                      <a:pt x="2296864" y="61690"/>
                    </a:moveTo>
                    <a:lnTo>
                      <a:pt x="2288224" y="39621"/>
                    </a:lnTo>
                    <a:cubicBezTo>
                      <a:pt x="2330465" y="23052"/>
                      <a:pt x="2378181" y="9730"/>
                      <a:pt x="2430033" y="0"/>
                    </a:cubicBezTo>
                    <a:lnTo>
                      <a:pt x="2434419" y="23301"/>
                    </a:lnTo>
                    <a:cubicBezTo>
                      <a:pt x="2384012" y="32747"/>
                      <a:pt x="2337730" y="45666"/>
                      <a:pt x="2296864" y="61690"/>
                    </a:cubicBezTo>
                    <a:close/>
                  </a:path>
                </a:pathLst>
              </a:custGeom>
              <a:solidFill>
                <a:srgbClr val="CCCCCC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38DD7AAF-FE5B-5ACA-E841-94B6ED1E3CED}"/>
                  </a:ext>
                </a:extLst>
              </p:cNvPr>
              <p:cNvSpPr/>
              <p:nvPr/>
            </p:nvSpPr>
            <p:spPr>
              <a:xfrm>
                <a:off x="10859511" y="3328328"/>
                <a:ext cx="72001" cy="26489"/>
              </a:xfrm>
              <a:custGeom>
                <a:avLst/>
                <a:gdLst>
                  <a:gd name="connsiteX0" fmla="*/ 1482 w 72001"/>
                  <a:gd name="connsiteY0" fmla="*/ 26489 h 26489"/>
                  <a:gd name="connsiteX1" fmla="*/ 0 w 72001"/>
                  <a:gd name="connsiteY1" fmla="*/ 2833 h 26489"/>
                  <a:gd name="connsiteX2" fmla="*/ 71574 w 72001"/>
                  <a:gd name="connsiteY2" fmla="*/ 0 h 26489"/>
                  <a:gd name="connsiteX3" fmla="*/ 72001 w 72001"/>
                  <a:gd name="connsiteY3" fmla="*/ 23704 h 26489"/>
                  <a:gd name="connsiteX4" fmla="*/ 1482 w 72001"/>
                  <a:gd name="connsiteY4" fmla="*/ 26489 h 26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1" h="26489">
                    <a:moveTo>
                      <a:pt x="1482" y="26489"/>
                    </a:moveTo>
                    <a:lnTo>
                      <a:pt x="0" y="2833"/>
                    </a:lnTo>
                    <a:cubicBezTo>
                      <a:pt x="23040" y="1387"/>
                      <a:pt x="47112" y="439"/>
                      <a:pt x="71574" y="0"/>
                    </a:cubicBezTo>
                    <a:lnTo>
                      <a:pt x="72001" y="23704"/>
                    </a:lnTo>
                    <a:cubicBezTo>
                      <a:pt x="47894" y="24131"/>
                      <a:pt x="24166" y="25067"/>
                      <a:pt x="1482" y="2648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69" name="图形 59">
              <a:extLst>
                <a:ext uri="{FF2B5EF4-FFF2-40B4-BE49-F238E27FC236}">
                  <a16:creationId xmlns:a16="http://schemas.microsoft.com/office/drawing/2014/main" id="{D091D586-3CF9-7174-C19C-04B30DB478D5}"/>
                </a:ext>
              </a:extLst>
            </p:cNvPr>
            <p:cNvGrpSpPr/>
            <p:nvPr/>
          </p:nvGrpSpPr>
          <p:grpSpPr>
            <a:xfrm flipH="1">
              <a:off x="10082008" y="2542199"/>
              <a:ext cx="1507334" cy="60800"/>
              <a:chOff x="8069374" y="2542199"/>
              <a:chExt cx="1507333" cy="60800"/>
            </a:xfrm>
            <a:solidFill>
              <a:srgbClr val="E6E6E6"/>
            </a:solidFill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B2AC8FD-F3F6-1E3E-A78E-65BF0F8A0ECA}"/>
                  </a:ext>
                </a:extLst>
              </p:cNvPr>
              <p:cNvSpPr/>
              <p:nvPr/>
            </p:nvSpPr>
            <p:spPr>
              <a:xfrm>
                <a:off x="8069374" y="2542199"/>
                <a:ext cx="393250" cy="60800"/>
              </a:xfrm>
              <a:custGeom>
                <a:avLst/>
                <a:gdLst>
                  <a:gd name="connsiteX0" fmla="*/ 362910 w 393250"/>
                  <a:gd name="connsiteY0" fmla="*/ 0 h 60800"/>
                  <a:gd name="connsiteX1" fmla="*/ 30341 w 393250"/>
                  <a:gd name="connsiteY1" fmla="*/ 0 h 60800"/>
                  <a:gd name="connsiteX2" fmla="*/ 0 w 393250"/>
                  <a:gd name="connsiteY2" fmla="*/ 30341 h 60800"/>
                  <a:gd name="connsiteX3" fmla="*/ 30341 w 393250"/>
                  <a:gd name="connsiteY3" fmla="*/ 60801 h 60800"/>
                  <a:gd name="connsiteX4" fmla="*/ 362910 w 393250"/>
                  <a:gd name="connsiteY4" fmla="*/ 60801 h 60800"/>
                  <a:gd name="connsiteX5" fmla="*/ 393251 w 393250"/>
                  <a:gd name="connsiteY5" fmla="*/ 30341 h 60800"/>
                  <a:gd name="connsiteX6" fmla="*/ 362910 w 393250"/>
                  <a:gd name="connsiteY6" fmla="*/ 0 h 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250" h="60800">
                    <a:moveTo>
                      <a:pt x="362910" y="0"/>
                    </a:moveTo>
                    <a:lnTo>
                      <a:pt x="30341" y="0"/>
                    </a:lnTo>
                    <a:cubicBezTo>
                      <a:pt x="13630" y="0"/>
                      <a:pt x="0" y="13630"/>
                      <a:pt x="0" y="30341"/>
                    </a:cubicBezTo>
                    <a:cubicBezTo>
                      <a:pt x="0" y="47171"/>
                      <a:pt x="13630" y="60801"/>
                      <a:pt x="30341" y="60801"/>
                    </a:cubicBezTo>
                    <a:lnTo>
                      <a:pt x="362910" y="60801"/>
                    </a:lnTo>
                    <a:cubicBezTo>
                      <a:pt x="379620" y="60801"/>
                      <a:pt x="393251" y="47171"/>
                      <a:pt x="393251" y="30341"/>
                    </a:cubicBezTo>
                    <a:cubicBezTo>
                      <a:pt x="393251" y="13630"/>
                      <a:pt x="379620" y="0"/>
                      <a:pt x="36291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3E2E169-26E7-9EB9-FD74-497763EDB903}"/>
                  </a:ext>
                </a:extLst>
              </p:cNvPr>
              <p:cNvSpPr/>
              <p:nvPr/>
            </p:nvSpPr>
            <p:spPr>
              <a:xfrm>
                <a:off x="8626419" y="2542199"/>
                <a:ext cx="393244" cy="60800"/>
              </a:xfrm>
              <a:custGeom>
                <a:avLst/>
                <a:gdLst>
                  <a:gd name="connsiteX0" fmla="*/ 362904 w 393244"/>
                  <a:gd name="connsiteY0" fmla="*/ 0 h 60800"/>
                  <a:gd name="connsiteX1" fmla="*/ 30341 w 393244"/>
                  <a:gd name="connsiteY1" fmla="*/ 0 h 60800"/>
                  <a:gd name="connsiteX2" fmla="*/ 0 w 393244"/>
                  <a:gd name="connsiteY2" fmla="*/ 30341 h 60800"/>
                  <a:gd name="connsiteX3" fmla="*/ 30341 w 393244"/>
                  <a:gd name="connsiteY3" fmla="*/ 60801 h 60800"/>
                  <a:gd name="connsiteX4" fmla="*/ 362904 w 393244"/>
                  <a:gd name="connsiteY4" fmla="*/ 60801 h 60800"/>
                  <a:gd name="connsiteX5" fmla="*/ 393245 w 393244"/>
                  <a:gd name="connsiteY5" fmla="*/ 30341 h 60800"/>
                  <a:gd name="connsiteX6" fmla="*/ 362904 w 393244"/>
                  <a:gd name="connsiteY6" fmla="*/ 0 h 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244" h="60800">
                    <a:moveTo>
                      <a:pt x="362904" y="0"/>
                    </a:moveTo>
                    <a:lnTo>
                      <a:pt x="30341" y="0"/>
                    </a:lnTo>
                    <a:cubicBezTo>
                      <a:pt x="13630" y="0"/>
                      <a:pt x="0" y="13630"/>
                      <a:pt x="0" y="30341"/>
                    </a:cubicBezTo>
                    <a:cubicBezTo>
                      <a:pt x="0" y="47171"/>
                      <a:pt x="13630" y="60801"/>
                      <a:pt x="30341" y="60801"/>
                    </a:cubicBezTo>
                    <a:lnTo>
                      <a:pt x="362904" y="60801"/>
                    </a:lnTo>
                    <a:cubicBezTo>
                      <a:pt x="379615" y="60801"/>
                      <a:pt x="393245" y="47171"/>
                      <a:pt x="393245" y="30341"/>
                    </a:cubicBezTo>
                    <a:cubicBezTo>
                      <a:pt x="393245" y="13630"/>
                      <a:pt x="379615" y="0"/>
                      <a:pt x="362904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9755F783-1073-9A06-0DF6-75D62ADEC23F}"/>
                  </a:ext>
                </a:extLst>
              </p:cNvPr>
              <p:cNvSpPr/>
              <p:nvPr/>
            </p:nvSpPr>
            <p:spPr>
              <a:xfrm>
                <a:off x="9183458" y="2542199"/>
                <a:ext cx="393249" cy="60800"/>
              </a:xfrm>
              <a:custGeom>
                <a:avLst/>
                <a:gdLst>
                  <a:gd name="connsiteX0" fmla="*/ 362909 w 393249"/>
                  <a:gd name="connsiteY0" fmla="*/ 0 h 60800"/>
                  <a:gd name="connsiteX1" fmla="*/ 30341 w 393249"/>
                  <a:gd name="connsiteY1" fmla="*/ 0 h 60800"/>
                  <a:gd name="connsiteX2" fmla="*/ 0 w 393249"/>
                  <a:gd name="connsiteY2" fmla="*/ 30341 h 60800"/>
                  <a:gd name="connsiteX3" fmla="*/ 30341 w 393249"/>
                  <a:gd name="connsiteY3" fmla="*/ 60801 h 60800"/>
                  <a:gd name="connsiteX4" fmla="*/ 362909 w 393249"/>
                  <a:gd name="connsiteY4" fmla="*/ 60801 h 60800"/>
                  <a:gd name="connsiteX5" fmla="*/ 393250 w 393249"/>
                  <a:gd name="connsiteY5" fmla="*/ 30341 h 60800"/>
                  <a:gd name="connsiteX6" fmla="*/ 362909 w 393249"/>
                  <a:gd name="connsiteY6" fmla="*/ 0 h 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249" h="60800">
                    <a:moveTo>
                      <a:pt x="362909" y="0"/>
                    </a:moveTo>
                    <a:lnTo>
                      <a:pt x="30341" y="0"/>
                    </a:lnTo>
                    <a:cubicBezTo>
                      <a:pt x="13630" y="0"/>
                      <a:pt x="0" y="13630"/>
                      <a:pt x="0" y="30341"/>
                    </a:cubicBezTo>
                    <a:cubicBezTo>
                      <a:pt x="0" y="47171"/>
                      <a:pt x="13630" y="60801"/>
                      <a:pt x="30341" y="60801"/>
                    </a:cubicBezTo>
                    <a:lnTo>
                      <a:pt x="362909" y="60801"/>
                    </a:lnTo>
                    <a:cubicBezTo>
                      <a:pt x="379620" y="60801"/>
                      <a:pt x="393250" y="47171"/>
                      <a:pt x="393250" y="30341"/>
                    </a:cubicBezTo>
                    <a:cubicBezTo>
                      <a:pt x="393250" y="13630"/>
                      <a:pt x="379620" y="0"/>
                      <a:pt x="36290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241AB0F2-0A03-75E0-2D15-F7D09331C19C}"/>
                </a:ext>
              </a:extLst>
            </p:cNvPr>
            <p:cNvSpPr/>
            <p:nvPr/>
          </p:nvSpPr>
          <p:spPr>
            <a:xfrm flipH="1">
              <a:off x="8567413" y="4537233"/>
              <a:ext cx="3022262" cy="23704"/>
            </a:xfrm>
            <a:custGeom>
              <a:avLst/>
              <a:gdLst>
                <a:gd name="connsiteX0" fmla="*/ 0 w 3022262"/>
                <a:gd name="connsiteY0" fmla="*/ 0 h 23704"/>
                <a:gd name="connsiteX1" fmla="*/ 3022263 w 3022262"/>
                <a:gd name="connsiteY1" fmla="*/ 0 h 23704"/>
                <a:gd name="connsiteX2" fmla="*/ 3022263 w 3022262"/>
                <a:gd name="connsiteY2" fmla="*/ 23704 h 23704"/>
                <a:gd name="connsiteX3" fmla="*/ 0 w 3022262"/>
                <a:gd name="connsiteY3" fmla="*/ 23704 h 2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262" h="23704">
                  <a:moveTo>
                    <a:pt x="0" y="0"/>
                  </a:moveTo>
                  <a:lnTo>
                    <a:pt x="3022263" y="0"/>
                  </a:lnTo>
                  <a:lnTo>
                    <a:pt x="3022263" y="23704"/>
                  </a:lnTo>
                  <a:lnTo>
                    <a:pt x="0" y="23704"/>
                  </a:lnTo>
                  <a:close/>
                </a:path>
              </a:pathLst>
            </a:custGeom>
            <a:solidFill>
              <a:srgbClr val="E6E6E6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B458E062-C947-8BE2-090F-D6CC83F2994F}"/>
                </a:ext>
              </a:extLst>
            </p:cNvPr>
            <p:cNvSpPr/>
            <p:nvPr/>
          </p:nvSpPr>
          <p:spPr>
            <a:xfrm flipH="1">
              <a:off x="8727062" y="2783136"/>
              <a:ext cx="616660" cy="449428"/>
            </a:xfrm>
            <a:custGeom>
              <a:avLst/>
              <a:gdLst>
                <a:gd name="connsiteX0" fmla="*/ 616660 w 616660"/>
                <a:gd name="connsiteY0" fmla="*/ 23704 h 449428"/>
                <a:gd name="connsiteX1" fmla="*/ 139380 w 616660"/>
                <a:gd name="connsiteY1" fmla="*/ 211558 h 449428"/>
                <a:gd name="connsiteX2" fmla="*/ 70401 w 616660"/>
                <a:gd name="connsiteY2" fmla="*/ 327116 h 449428"/>
                <a:gd name="connsiteX3" fmla="*/ 0 w 616660"/>
                <a:gd name="connsiteY3" fmla="*/ 449428 h 449428"/>
                <a:gd name="connsiteX4" fmla="*/ 0 w 616660"/>
                <a:gd name="connsiteY4" fmla="*/ 409131 h 449428"/>
                <a:gd name="connsiteX5" fmla="*/ 48712 w 616660"/>
                <a:gd name="connsiteY5" fmla="*/ 317515 h 449428"/>
                <a:gd name="connsiteX6" fmla="*/ 121364 w 616660"/>
                <a:gd name="connsiteY6" fmla="*/ 196269 h 449428"/>
                <a:gd name="connsiteX7" fmla="*/ 615949 w 616660"/>
                <a:gd name="connsiteY7" fmla="*/ 0 h 449428"/>
                <a:gd name="connsiteX8" fmla="*/ 616660 w 616660"/>
                <a:gd name="connsiteY8" fmla="*/ 23704 h 4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6660" h="449428">
                  <a:moveTo>
                    <a:pt x="616660" y="23704"/>
                  </a:moveTo>
                  <a:cubicBezTo>
                    <a:pt x="401546" y="29274"/>
                    <a:pt x="241070" y="92564"/>
                    <a:pt x="139380" y="211558"/>
                  </a:cubicBezTo>
                  <a:cubicBezTo>
                    <a:pt x="101809" y="255648"/>
                    <a:pt x="86520" y="290374"/>
                    <a:pt x="70401" y="327116"/>
                  </a:cubicBezTo>
                  <a:cubicBezTo>
                    <a:pt x="54401" y="363383"/>
                    <a:pt x="38045" y="400716"/>
                    <a:pt x="0" y="449428"/>
                  </a:cubicBezTo>
                  <a:lnTo>
                    <a:pt x="0" y="409131"/>
                  </a:lnTo>
                  <a:cubicBezTo>
                    <a:pt x="23585" y="374524"/>
                    <a:pt x="36267" y="345605"/>
                    <a:pt x="48712" y="317515"/>
                  </a:cubicBezTo>
                  <a:cubicBezTo>
                    <a:pt x="65542" y="279115"/>
                    <a:pt x="81542" y="242848"/>
                    <a:pt x="121364" y="196269"/>
                  </a:cubicBezTo>
                  <a:cubicBezTo>
                    <a:pt x="227559" y="71823"/>
                    <a:pt x="393961" y="5807"/>
                    <a:pt x="615949" y="0"/>
                  </a:cubicBezTo>
                  <a:lnTo>
                    <a:pt x="616660" y="23704"/>
                  </a:lnTo>
                  <a:close/>
                </a:path>
              </a:pathLst>
            </a:custGeom>
            <a:solidFill>
              <a:srgbClr val="CCCCCC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C95FF411-13D2-C33F-E2DD-8DA383EB07FC}"/>
                </a:ext>
              </a:extLst>
            </p:cNvPr>
            <p:cNvSpPr/>
            <p:nvPr/>
          </p:nvSpPr>
          <p:spPr>
            <a:xfrm flipH="1">
              <a:off x="9267544" y="3076738"/>
              <a:ext cx="2244145" cy="1477088"/>
            </a:xfrm>
            <a:custGeom>
              <a:avLst/>
              <a:gdLst>
                <a:gd name="connsiteX0" fmla="*/ 2238367 w 2244145"/>
                <a:gd name="connsiteY0" fmla="*/ 33513 h 1477088"/>
                <a:gd name="connsiteX1" fmla="*/ 2167966 w 2244145"/>
                <a:gd name="connsiteY1" fmla="*/ 155826 h 1477088"/>
                <a:gd name="connsiteX2" fmla="*/ 2153388 w 2244145"/>
                <a:gd name="connsiteY2" fmla="*/ 173960 h 1477088"/>
                <a:gd name="connsiteX3" fmla="*/ 1685353 w 2244145"/>
                <a:gd name="connsiteY3" fmla="*/ 433874 h 1477088"/>
                <a:gd name="connsiteX4" fmla="*/ 1658330 w 2244145"/>
                <a:gd name="connsiteY4" fmla="*/ 441459 h 1477088"/>
                <a:gd name="connsiteX5" fmla="*/ 1401971 w 2244145"/>
                <a:gd name="connsiteY5" fmla="*/ 474882 h 1477088"/>
                <a:gd name="connsiteX6" fmla="*/ 1249436 w 2244145"/>
                <a:gd name="connsiteY6" fmla="*/ 509608 h 1477088"/>
                <a:gd name="connsiteX7" fmla="*/ 1039418 w 2244145"/>
                <a:gd name="connsiteY7" fmla="*/ 766560 h 1477088"/>
                <a:gd name="connsiteX8" fmla="*/ 832837 w 2244145"/>
                <a:gd name="connsiteY8" fmla="*/ 996963 h 1477088"/>
                <a:gd name="connsiteX9" fmla="*/ 638942 w 2244145"/>
                <a:gd name="connsiteY9" fmla="*/ 996489 h 1477088"/>
                <a:gd name="connsiteX10" fmla="*/ 416361 w 2244145"/>
                <a:gd name="connsiteY10" fmla="*/ 605373 h 1477088"/>
                <a:gd name="connsiteX11" fmla="*/ 21808 w 2244145"/>
                <a:gd name="connsiteY11" fmla="*/ 1477088 h 1477088"/>
                <a:gd name="connsiteX12" fmla="*/ 0 w 2244145"/>
                <a:gd name="connsiteY12" fmla="*/ 1467607 h 1477088"/>
                <a:gd name="connsiteX13" fmla="*/ 411383 w 2244145"/>
                <a:gd name="connsiteY13" fmla="*/ 582143 h 1477088"/>
                <a:gd name="connsiteX14" fmla="*/ 644986 w 2244145"/>
                <a:gd name="connsiteY14" fmla="*/ 973496 h 1477088"/>
                <a:gd name="connsiteX15" fmla="*/ 824541 w 2244145"/>
                <a:gd name="connsiteY15" fmla="*/ 974682 h 1477088"/>
                <a:gd name="connsiteX16" fmla="*/ 1018084 w 2244145"/>
                <a:gd name="connsiteY16" fmla="*/ 756130 h 1477088"/>
                <a:gd name="connsiteX17" fmla="*/ 1237584 w 2244145"/>
                <a:gd name="connsiteY17" fmla="*/ 488986 h 1477088"/>
                <a:gd name="connsiteX18" fmla="*/ 1402326 w 2244145"/>
                <a:gd name="connsiteY18" fmla="*/ 451178 h 1477088"/>
                <a:gd name="connsiteX19" fmla="*/ 1658330 w 2244145"/>
                <a:gd name="connsiteY19" fmla="*/ 416926 h 1477088"/>
                <a:gd name="connsiteX20" fmla="*/ 1678715 w 2244145"/>
                <a:gd name="connsiteY20" fmla="*/ 411118 h 1477088"/>
                <a:gd name="connsiteX21" fmla="*/ 2135136 w 2244145"/>
                <a:gd name="connsiteY21" fmla="*/ 158789 h 1477088"/>
                <a:gd name="connsiteX22" fmla="*/ 2167966 w 2244145"/>
                <a:gd name="connsiteY22" fmla="*/ 115529 h 1477088"/>
                <a:gd name="connsiteX23" fmla="*/ 2216678 w 2244145"/>
                <a:gd name="connsiteY23" fmla="*/ 23913 h 1477088"/>
                <a:gd name="connsiteX24" fmla="*/ 2238367 w 2244145"/>
                <a:gd name="connsiteY24" fmla="*/ 33513 h 147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4145" h="1477088">
                  <a:moveTo>
                    <a:pt x="2238367" y="33513"/>
                  </a:moveTo>
                  <a:cubicBezTo>
                    <a:pt x="2222367" y="69780"/>
                    <a:pt x="2206011" y="107114"/>
                    <a:pt x="2167966" y="155826"/>
                  </a:cubicBezTo>
                  <a:cubicBezTo>
                    <a:pt x="2163463" y="161634"/>
                    <a:pt x="2158603" y="167678"/>
                    <a:pt x="2153388" y="173960"/>
                  </a:cubicBezTo>
                  <a:cubicBezTo>
                    <a:pt x="2016142" y="337162"/>
                    <a:pt x="1832792" y="390733"/>
                    <a:pt x="1685353" y="433874"/>
                  </a:cubicBezTo>
                  <a:cubicBezTo>
                    <a:pt x="1676108" y="436600"/>
                    <a:pt x="1667100" y="439089"/>
                    <a:pt x="1658330" y="441459"/>
                  </a:cubicBezTo>
                  <a:cubicBezTo>
                    <a:pt x="1527247" y="477015"/>
                    <a:pt x="1455423" y="475712"/>
                    <a:pt x="1401971" y="474882"/>
                  </a:cubicBezTo>
                  <a:cubicBezTo>
                    <a:pt x="1348281" y="473934"/>
                    <a:pt x="1312844" y="473341"/>
                    <a:pt x="1249436" y="509608"/>
                  </a:cubicBezTo>
                  <a:cubicBezTo>
                    <a:pt x="1133167" y="575861"/>
                    <a:pt x="1085522" y="672811"/>
                    <a:pt x="1039418" y="766560"/>
                  </a:cubicBezTo>
                  <a:cubicBezTo>
                    <a:pt x="991891" y="863036"/>
                    <a:pt x="947091" y="954178"/>
                    <a:pt x="832837" y="996963"/>
                  </a:cubicBezTo>
                  <a:cubicBezTo>
                    <a:pt x="753547" y="1026593"/>
                    <a:pt x="697846" y="1011897"/>
                    <a:pt x="638942" y="996489"/>
                  </a:cubicBezTo>
                  <a:cubicBezTo>
                    <a:pt x="588334" y="983097"/>
                    <a:pt x="497123" y="653445"/>
                    <a:pt x="416361" y="605373"/>
                  </a:cubicBezTo>
                  <a:cubicBezTo>
                    <a:pt x="249603" y="640336"/>
                    <a:pt x="148269" y="1185292"/>
                    <a:pt x="21808" y="1477088"/>
                  </a:cubicBezTo>
                  <a:lnTo>
                    <a:pt x="0" y="1467607"/>
                  </a:lnTo>
                  <a:cubicBezTo>
                    <a:pt x="129779" y="1168462"/>
                    <a:pt x="236685" y="618884"/>
                    <a:pt x="411383" y="582143"/>
                  </a:cubicBezTo>
                  <a:cubicBezTo>
                    <a:pt x="489251" y="565787"/>
                    <a:pt x="591771" y="959511"/>
                    <a:pt x="644986" y="973496"/>
                  </a:cubicBezTo>
                  <a:cubicBezTo>
                    <a:pt x="700217" y="988074"/>
                    <a:pt x="752244" y="1001704"/>
                    <a:pt x="824541" y="974682"/>
                  </a:cubicBezTo>
                  <a:cubicBezTo>
                    <a:pt x="930024" y="935333"/>
                    <a:pt x="970795" y="852250"/>
                    <a:pt x="1018084" y="756130"/>
                  </a:cubicBezTo>
                  <a:cubicBezTo>
                    <a:pt x="1063596" y="663685"/>
                    <a:pt x="1115152" y="558913"/>
                    <a:pt x="1237584" y="488986"/>
                  </a:cubicBezTo>
                  <a:cubicBezTo>
                    <a:pt x="1306681" y="449519"/>
                    <a:pt x="1346859" y="450230"/>
                    <a:pt x="1402326" y="451178"/>
                  </a:cubicBezTo>
                  <a:cubicBezTo>
                    <a:pt x="1455186" y="452126"/>
                    <a:pt x="1526535" y="453311"/>
                    <a:pt x="1658330" y="416926"/>
                  </a:cubicBezTo>
                  <a:cubicBezTo>
                    <a:pt x="1664967" y="415029"/>
                    <a:pt x="1671723" y="413133"/>
                    <a:pt x="1678715" y="411118"/>
                  </a:cubicBezTo>
                  <a:cubicBezTo>
                    <a:pt x="1823073" y="368925"/>
                    <a:pt x="2002631" y="316421"/>
                    <a:pt x="2135136" y="158789"/>
                  </a:cubicBezTo>
                  <a:cubicBezTo>
                    <a:pt x="2148173" y="143263"/>
                    <a:pt x="2158959" y="128922"/>
                    <a:pt x="2167966" y="115529"/>
                  </a:cubicBezTo>
                  <a:cubicBezTo>
                    <a:pt x="2191552" y="80921"/>
                    <a:pt x="2204234" y="52002"/>
                    <a:pt x="2216678" y="23913"/>
                  </a:cubicBezTo>
                  <a:cubicBezTo>
                    <a:pt x="2233508" y="-14487"/>
                    <a:pt x="2254486" y="-3228"/>
                    <a:pt x="2238367" y="33513"/>
                  </a:cubicBezTo>
                  <a:close/>
                </a:path>
              </a:pathLst>
            </a:custGeom>
            <a:solidFill>
              <a:srgbClr val="134BF2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76" name="图形 59">
              <a:extLst>
                <a:ext uri="{FF2B5EF4-FFF2-40B4-BE49-F238E27FC236}">
                  <a16:creationId xmlns:a16="http://schemas.microsoft.com/office/drawing/2014/main" id="{F858FBF9-8A50-E198-EE4A-86D11960DFB0}"/>
                </a:ext>
              </a:extLst>
            </p:cNvPr>
            <p:cNvGrpSpPr/>
            <p:nvPr/>
          </p:nvGrpSpPr>
          <p:grpSpPr>
            <a:xfrm flipH="1">
              <a:off x="10528921" y="3743597"/>
              <a:ext cx="424868" cy="2239930"/>
              <a:chOff x="8704927" y="3743597"/>
              <a:chExt cx="424868" cy="2239930"/>
            </a:xfrm>
          </p:grpSpPr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E31C9385-A37F-80A4-49FB-9259B615C618}"/>
                  </a:ext>
                </a:extLst>
              </p:cNvPr>
              <p:cNvSpPr/>
              <p:nvPr/>
            </p:nvSpPr>
            <p:spPr>
              <a:xfrm>
                <a:off x="8855952" y="5424546"/>
                <a:ext cx="273843" cy="558981"/>
              </a:xfrm>
              <a:custGeom>
                <a:avLst/>
                <a:gdLst>
                  <a:gd name="connsiteX0" fmla="*/ 265556 w 273843"/>
                  <a:gd name="connsiteY0" fmla="*/ 397208 h 558981"/>
                  <a:gd name="connsiteX1" fmla="*/ 220981 w 273843"/>
                  <a:gd name="connsiteY1" fmla="*/ 316792 h 558981"/>
                  <a:gd name="connsiteX2" fmla="*/ 151481 w 273843"/>
                  <a:gd name="connsiteY2" fmla="*/ 0 h 558981"/>
                  <a:gd name="connsiteX3" fmla="*/ 0 w 273843"/>
                  <a:gd name="connsiteY3" fmla="*/ 37109 h 558981"/>
                  <a:gd name="connsiteX4" fmla="*/ 86804 w 273843"/>
                  <a:gd name="connsiteY4" fmla="*/ 354470 h 558981"/>
                  <a:gd name="connsiteX5" fmla="*/ 91628 w 273843"/>
                  <a:gd name="connsiteY5" fmla="*/ 446051 h 558981"/>
                  <a:gd name="connsiteX6" fmla="*/ 217401 w 273843"/>
                  <a:gd name="connsiteY6" fmla="*/ 556772 h 558981"/>
                  <a:gd name="connsiteX7" fmla="*/ 265556 w 273843"/>
                  <a:gd name="connsiteY7" fmla="*/ 397208 h 558981"/>
                  <a:gd name="connsiteX8" fmla="*/ 265556 w 273843"/>
                  <a:gd name="connsiteY8" fmla="*/ 397208 h 55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843" h="558981">
                    <a:moveTo>
                      <a:pt x="265556" y="397208"/>
                    </a:moveTo>
                    <a:cubicBezTo>
                      <a:pt x="256169" y="364544"/>
                      <a:pt x="240110" y="336680"/>
                      <a:pt x="220981" y="316792"/>
                    </a:cubicBezTo>
                    <a:lnTo>
                      <a:pt x="151481" y="0"/>
                    </a:lnTo>
                    <a:lnTo>
                      <a:pt x="0" y="37109"/>
                    </a:lnTo>
                    <a:lnTo>
                      <a:pt x="86804" y="354470"/>
                    </a:lnTo>
                    <a:cubicBezTo>
                      <a:pt x="81103" y="381327"/>
                      <a:pt x="82241" y="413387"/>
                      <a:pt x="91628" y="446051"/>
                    </a:cubicBezTo>
                    <a:cubicBezTo>
                      <a:pt x="113056" y="520683"/>
                      <a:pt x="169365" y="570248"/>
                      <a:pt x="217401" y="556772"/>
                    </a:cubicBezTo>
                    <a:cubicBezTo>
                      <a:pt x="265426" y="543285"/>
                      <a:pt x="286985" y="471840"/>
                      <a:pt x="265556" y="397208"/>
                    </a:cubicBezTo>
                    <a:lnTo>
                      <a:pt x="265556" y="397208"/>
                    </a:lnTo>
                    <a:close/>
                  </a:path>
                </a:pathLst>
              </a:custGeom>
              <a:solidFill>
                <a:srgbClr val="FFB6B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72792C-8072-97DA-9DD1-FA9B3819AD8D}"/>
                  </a:ext>
                </a:extLst>
              </p:cNvPr>
              <p:cNvSpPr/>
              <p:nvPr/>
            </p:nvSpPr>
            <p:spPr>
              <a:xfrm>
                <a:off x="8704927" y="3743597"/>
                <a:ext cx="395626" cy="1861135"/>
              </a:xfrm>
              <a:custGeom>
                <a:avLst/>
                <a:gdLst>
                  <a:gd name="connsiteX0" fmla="*/ 395626 w 395626"/>
                  <a:gd name="connsiteY0" fmla="*/ 14 h 1861135"/>
                  <a:gd name="connsiteX1" fmla="*/ 95569 w 395626"/>
                  <a:gd name="connsiteY1" fmla="*/ 169332 h 1861135"/>
                  <a:gd name="connsiteX2" fmla="*/ 10048 w 395626"/>
                  <a:gd name="connsiteY2" fmla="*/ 788706 h 1861135"/>
                  <a:gd name="connsiteX3" fmla="*/ 161075 w 395626"/>
                  <a:gd name="connsiteY3" fmla="*/ 1861135 h 1861135"/>
                  <a:gd name="connsiteX4" fmla="*/ 376438 w 395626"/>
                  <a:gd name="connsiteY4" fmla="*/ 1831552 h 1861135"/>
                  <a:gd name="connsiteX5" fmla="*/ 321160 w 395626"/>
                  <a:gd name="connsiteY5" fmla="*/ 544792 h 1861135"/>
                  <a:gd name="connsiteX6" fmla="*/ 395626 w 395626"/>
                  <a:gd name="connsiteY6" fmla="*/ 14 h 186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626" h="1861135">
                    <a:moveTo>
                      <a:pt x="395626" y="14"/>
                    </a:moveTo>
                    <a:cubicBezTo>
                      <a:pt x="395626" y="14"/>
                      <a:pt x="156398" y="-4881"/>
                      <a:pt x="95569" y="169332"/>
                    </a:cubicBezTo>
                    <a:cubicBezTo>
                      <a:pt x="40202" y="327900"/>
                      <a:pt x="-25433" y="763532"/>
                      <a:pt x="10048" y="788706"/>
                    </a:cubicBezTo>
                    <a:lnTo>
                      <a:pt x="161075" y="1861135"/>
                    </a:lnTo>
                    <a:lnTo>
                      <a:pt x="376438" y="1831552"/>
                    </a:lnTo>
                    <a:lnTo>
                      <a:pt x="321160" y="544792"/>
                    </a:lnTo>
                    <a:lnTo>
                      <a:pt x="395626" y="14"/>
                    </a:lnTo>
                    <a:close/>
                  </a:path>
                </a:pathLst>
              </a:custGeom>
              <a:solidFill>
                <a:srgbClr val="134BF2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DC1BA7E-D47E-8CB5-FE3B-6AFAEFB798FE}"/>
                </a:ext>
              </a:extLst>
            </p:cNvPr>
            <p:cNvSpPr/>
            <p:nvPr/>
          </p:nvSpPr>
          <p:spPr>
            <a:xfrm flipH="1">
              <a:off x="9450391" y="5686878"/>
              <a:ext cx="1331573" cy="1173349"/>
            </a:xfrm>
            <a:custGeom>
              <a:avLst/>
              <a:gdLst>
                <a:gd name="connsiteX0" fmla="*/ 1331574 w 1331573"/>
                <a:gd name="connsiteY0" fmla="*/ 47408 h 1173349"/>
                <a:gd name="connsiteX1" fmla="*/ 1289143 w 1331573"/>
                <a:gd name="connsiteY1" fmla="*/ 1173349 h 1173349"/>
                <a:gd name="connsiteX2" fmla="*/ 726173 w 1331573"/>
                <a:gd name="connsiteY2" fmla="*/ 1173349 h 1173349"/>
                <a:gd name="connsiteX3" fmla="*/ 703417 w 1331573"/>
                <a:gd name="connsiteY3" fmla="*/ 668809 h 1173349"/>
                <a:gd name="connsiteX4" fmla="*/ 603386 w 1331573"/>
                <a:gd name="connsiteY4" fmla="*/ 1173349 h 1173349"/>
                <a:gd name="connsiteX5" fmla="*/ 0 w 1331573"/>
                <a:gd name="connsiteY5" fmla="*/ 1173349 h 1173349"/>
                <a:gd name="connsiteX6" fmla="*/ 75260 w 1331573"/>
                <a:gd name="connsiteY6" fmla="*/ 306019 h 1173349"/>
                <a:gd name="connsiteX7" fmla="*/ 153010 w 1331573"/>
                <a:gd name="connsiteY7" fmla="*/ 123617 h 1173349"/>
                <a:gd name="connsiteX8" fmla="*/ 205632 w 1331573"/>
                <a:gd name="connsiteY8" fmla="*/ 0 h 1173349"/>
                <a:gd name="connsiteX9" fmla="*/ 1331574 w 1331573"/>
                <a:gd name="connsiteY9" fmla="*/ 47408 h 11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1573" h="1173349">
                  <a:moveTo>
                    <a:pt x="1331574" y="47408"/>
                  </a:moveTo>
                  <a:lnTo>
                    <a:pt x="1289143" y="1173349"/>
                  </a:lnTo>
                  <a:lnTo>
                    <a:pt x="726173" y="1173349"/>
                  </a:lnTo>
                  <a:lnTo>
                    <a:pt x="703417" y="668809"/>
                  </a:lnTo>
                  <a:lnTo>
                    <a:pt x="603386" y="1173349"/>
                  </a:lnTo>
                  <a:lnTo>
                    <a:pt x="0" y="1173349"/>
                  </a:lnTo>
                  <a:lnTo>
                    <a:pt x="75260" y="306019"/>
                  </a:lnTo>
                  <a:lnTo>
                    <a:pt x="153010" y="123617"/>
                  </a:lnTo>
                  <a:lnTo>
                    <a:pt x="205632" y="0"/>
                  </a:lnTo>
                  <a:lnTo>
                    <a:pt x="1331574" y="47408"/>
                  </a:lnTo>
                  <a:close/>
                </a:path>
              </a:pathLst>
            </a:custGeom>
            <a:solidFill>
              <a:srgbClr val="2F2E41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5B357FB-0CD0-637A-7170-F730822645D3}"/>
                </a:ext>
              </a:extLst>
            </p:cNvPr>
            <p:cNvSpPr/>
            <p:nvPr/>
          </p:nvSpPr>
          <p:spPr>
            <a:xfrm flipH="1">
              <a:off x="9450391" y="3506108"/>
              <a:ext cx="1256313" cy="2574280"/>
            </a:xfrm>
            <a:custGeom>
              <a:avLst/>
              <a:gdLst>
                <a:gd name="connsiteX0" fmla="*/ 805937 w 1256313"/>
                <a:gd name="connsiteY0" fmla="*/ 23704 h 2574280"/>
                <a:gd name="connsiteX1" fmla="*/ 414820 w 1256313"/>
                <a:gd name="connsiteY1" fmla="*/ 0 h 2574280"/>
                <a:gd name="connsiteX2" fmla="*/ 284448 w 1256313"/>
                <a:gd name="connsiteY2" fmla="*/ 165928 h 2574280"/>
                <a:gd name="connsiteX3" fmla="*/ 0 w 1256313"/>
                <a:gd name="connsiteY3" fmla="*/ 272596 h 2574280"/>
                <a:gd name="connsiteX4" fmla="*/ 130372 w 1256313"/>
                <a:gd name="connsiteY4" fmla="*/ 1540761 h 2574280"/>
                <a:gd name="connsiteX5" fmla="*/ 71112 w 1256313"/>
                <a:gd name="connsiteY5" fmla="*/ 2299290 h 2574280"/>
                <a:gd name="connsiteX6" fmla="*/ 1256313 w 1256313"/>
                <a:gd name="connsiteY6" fmla="*/ 2228178 h 2574280"/>
                <a:gd name="connsiteX7" fmla="*/ 1161497 w 1256313"/>
                <a:gd name="connsiteY7" fmla="*/ 1339277 h 2574280"/>
                <a:gd name="connsiteX8" fmla="*/ 1185201 w 1256313"/>
                <a:gd name="connsiteY8" fmla="*/ 308152 h 2574280"/>
                <a:gd name="connsiteX9" fmla="*/ 912605 w 1256313"/>
                <a:gd name="connsiteY9" fmla="*/ 189632 h 2574280"/>
                <a:gd name="connsiteX10" fmla="*/ 805937 w 1256313"/>
                <a:gd name="connsiteY10" fmla="*/ 23704 h 257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6313" h="2574280">
                  <a:moveTo>
                    <a:pt x="805937" y="23704"/>
                  </a:moveTo>
                  <a:lnTo>
                    <a:pt x="414820" y="0"/>
                  </a:lnTo>
                  <a:lnTo>
                    <a:pt x="284448" y="165928"/>
                  </a:lnTo>
                  <a:lnTo>
                    <a:pt x="0" y="272596"/>
                  </a:lnTo>
                  <a:lnTo>
                    <a:pt x="130372" y="1540761"/>
                  </a:lnTo>
                  <a:lnTo>
                    <a:pt x="71112" y="2299290"/>
                  </a:lnTo>
                  <a:cubicBezTo>
                    <a:pt x="71112" y="2299290"/>
                    <a:pt x="900753" y="2963003"/>
                    <a:pt x="1256313" y="2228178"/>
                  </a:cubicBezTo>
                  <a:lnTo>
                    <a:pt x="1161497" y="1339277"/>
                  </a:lnTo>
                  <a:lnTo>
                    <a:pt x="1185201" y="308152"/>
                  </a:lnTo>
                  <a:lnTo>
                    <a:pt x="912605" y="189632"/>
                  </a:lnTo>
                  <a:lnTo>
                    <a:pt x="805937" y="23704"/>
                  </a:lnTo>
                  <a:close/>
                </a:path>
              </a:pathLst>
            </a:custGeom>
            <a:solidFill>
              <a:srgbClr val="134BF2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81" name="图形 59">
              <a:extLst>
                <a:ext uri="{FF2B5EF4-FFF2-40B4-BE49-F238E27FC236}">
                  <a16:creationId xmlns:a16="http://schemas.microsoft.com/office/drawing/2014/main" id="{4D437010-9251-062B-652D-4C2A8FDE4E27}"/>
                </a:ext>
              </a:extLst>
            </p:cNvPr>
            <p:cNvGrpSpPr/>
            <p:nvPr/>
          </p:nvGrpSpPr>
          <p:grpSpPr>
            <a:xfrm flipH="1">
              <a:off x="9035533" y="3082179"/>
              <a:ext cx="750085" cy="1616533"/>
              <a:chOff x="9873098" y="3082179"/>
              <a:chExt cx="750085" cy="1616534"/>
            </a:xfrm>
          </p:grpSpPr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603B949-71DE-91C0-521D-B7E7C8355B89}"/>
                  </a:ext>
                </a:extLst>
              </p:cNvPr>
              <p:cNvSpPr/>
              <p:nvPr/>
            </p:nvSpPr>
            <p:spPr>
              <a:xfrm>
                <a:off x="10293164" y="3082179"/>
                <a:ext cx="269346" cy="684353"/>
              </a:xfrm>
              <a:custGeom>
                <a:avLst/>
                <a:gdLst>
                  <a:gd name="connsiteX0" fmla="*/ 217755 w 269346"/>
                  <a:gd name="connsiteY0" fmla="*/ 159167 h 684353"/>
                  <a:gd name="connsiteX1" fmla="*/ 204196 w 269346"/>
                  <a:gd name="connsiteY1" fmla="*/ 269888 h 684353"/>
                  <a:gd name="connsiteX2" fmla="*/ 269347 w 269346"/>
                  <a:gd name="connsiteY2" fmla="*/ 658765 h 684353"/>
                  <a:gd name="connsiteX3" fmla="*/ 83389 w 269346"/>
                  <a:gd name="connsiteY3" fmla="*/ 684353 h 684353"/>
                  <a:gd name="connsiteX4" fmla="*/ 37320 w 269346"/>
                  <a:gd name="connsiteY4" fmla="*/ 287121 h 684353"/>
                  <a:gd name="connsiteX5" fmla="*/ 1432 w 269346"/>
                  <a:gd name="connsiteY5" fmla="*/ 181508 h 684353"/>
                  <a:gd name="connsiteX6" fmla="*/ 92041 w 269346"/>
                  <a:gd name="connsiteY6" fmla="*/ 374 h 684353"/>
                  <a:gd name="connsiteX7" fmla="*/ 217755 w 269346"/>
                  <a:gd name="connsiteY7" fmla="*/ 159167 h 684353"/>
                  <a:gd name="connsiteX8" fmla="*/ 217755 w 269346"/>
                  <a:gd name="connsiteY8" fmla="*/ 159167 h 68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9346" h="684353">
                    <a:moveTo>
                      <a:pt x="217755" y="159167"/>
                    </a:moveTo>
                    <a:cubicBezTo>
                      <a:pt x="221998" y="200258"/>
                      <a:pt x="216605" y="238907"/>
                      <a:pt x="204196" y="269888"/>
                    </a:cubicBezTo>
                    <a:lnTo>
                      <a:pt x="269347" y="658765"/>
                    </a:lnTo>
                    <a:lnTo>
                      <a:pt x="83389" y="684353"/>
                    </a:lnTo>
                    <a:lnTo>
                      <a:pt x="37320" y="287121"/>
                    </a:lnTo>
                    <a:cubicBezTo>
                      <a:pt x="18843" y="259328"/>
                      <a:pt x="5675" y="222599"/>
                      <a:pt x="1432" y="181508"/>
                    </a:cubicBezTo>
                    <a:cubicBezTo>
                      <a:pt x="-8263" y="87640"/>
                      <a:pt x="32295" y="6537"/>
                      <a:pt x="92041" y="374"/>
                    </a:cubicBezTo>
                    <a:cubicBezTo>
                      <a:pt x="151775" y="-5801"/>
                      <a:pt x="208060" y="65299"/>
                      <a:pt x="217755" y="159167"/>
                    </a:cubicBezTo>
                    <a:lnTo>
                      <a:pt x="217755" y="159167"/>
                    </a:lnTo>
                    <a:close/>
                  </a:path>
                </a:pathLst>
              </a:custGeom>
              <a:solidFill>
                <a:srgbClr val="FFB6B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5ED5CF99-71E0-11B7-21FE-7635B1F914FB}"/>
                  </a:ext>
                </a:extLst>
              </p:cNvPr>
              <p:cNvSpPr/>
              <p:nvPr/>
            </p:nvSpPr>
            <p:spPr>
              <a:xfrm>
                <a:off x="9873098" y="3436099"/>
                <a:ext cx="750085" cy="1262614"/>
              </a:xfrm>
              <a:custGeom>
                <a:avLst/>
                <a:gdLst>
                  <a:gd name="connsiteX0" fmla="*/ 313918 w 750085"/>
                  <a:gd name="connsiteY0" fmla="*/ 422690 h 1262614"/>
                  <a:gd name="connsiteX1" fmla="*/ 19585 w 750085"/>
                  <a:gd name="connsiteY1" fmla="*/ 407875 h 1262614"/>
                  <a:gd name="connsiteX2" fmla="*/ 882 w 750085"/>
                  <a:gd name="connsiteY2" fmla="*/ 507681 h 1262614"/>
                  <a:gd name="connsiteX3" fmla="*/ 515153 w 750085"/>
                  <a:gd name="connsiteY3" fmla="*/ 1215104 h 1262614"/>
                  <a:gd name="connsiteX4" fmla="*/ 589050 w 750085"/>
                  <a:gd name="connsiteY4" fmla="*/ 1259584 h 1262614"/>
                  <a:gd name="connsiteX5" fmla="*/ 589050 w 750085"/>
                  <a:gd name="connsiteY5" fmla="*/ 1259584 h 1262614"/>
                  <a:gd name="connsiteX6" fmla="*/ 749894 w 750085"/>
                  <a:gd name="connsiteY6" fmla="*/ 1122480 h 1262614"/>
                  <a:gd name="connsiteX7" fmla="*/ 690575 w 750085"/>
                  <a:gd name="connsiteY7" fmla="*/ 0 h 1262614"/>
                  <a:gd name="connsiteX8" fmla="*/ 441362 w 750085"/>
                  <a:gd name="connsiteY8" fmla="*/ 85003 h 1262614"/>
                  <a:gd name="connsiteX9" fmla="*/ 457303 w 750085"/>
                  <a:gd name="connsiteY9" fmla="*/ 667766 h 1262614"/>
                  <a:gd name="connsiteX10" fmla="*/ 313918 w 750085"/>
                  <a:gd name="connsiteY10" fmla="*/ 422690 h 126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0085" h="1262614">
                    <a:moveTo>
                      <a:pt x="313918" y="422690"/>
                    </a:moveTo>
                    <a:cubicBezTo>
                      <a:pt x="249822" y="313118"/>
                      <a:pt x="90804" y="302795"/>
                      <a:pt x="19585" y="407875"/>
                    </a:cubicBezTo>
                    <a:cubicBezTo>
                      <a:pt x="112" y="436604"/>
                      <a:pt x="5528" y="468889"/>
                      <a:pt x="882" y="507681"/>
                    </a:cubicBezTo>
                    <a:cubicBezTo>
                      <a:pt x="-18851" y="672388"/>
                      <a:pt x="296768" y="1159067"/>
                      <a:pt x="515153" y="1215104"/>
                    </a:cubicBezTo>
                    <a:cubicBezTo>
                      <a:pt x="543799" y="1222464"/>
                      <a:pt x="560131" y="1253374"/>
                      <a:pt x="589050" y="1259584"/>
                    </a:cubicBezTo>
                    <a:lnTo>
                      <a:pt x="589050" y="1259584"/>
                    </a:lnTo>
                    <a:cubicBezTo>
                      <a:pt x="674740" y="1278002"/>
                      <a:pt x="754516" y="1209996"/>
                      <a:pt x="749894" y="1122480"/>
                    </a:cubicBezTo>
                    <a:lnTo>
                      <a:pt x="690575" y="0"/>
                    </a:lnTo>
                    <a:lnTo>
                      <a:pt x="441362" y="85003"/>
                    </a:lnTo>
                    <a:lnTo>
                      <a:pt x="457303" y="667766"/>
                    </a:lnTo>
                    <a:lnTo>
                      <a:pt x="313918" y="422690"/>
                    </a:lnTo>
                    <a:close/>
                  </a:path>
                </a:pathLst>
              </a:custGeom>
              <a:solidFill>
                <a:srgbClr val="134BF2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84" name="图形 59">
              <a:extLst>
                <a:ext uri="{FF2B5EF4-FFF2-40B4-BE49-F238E27FC236}">
                  <a16:creationId xmlns:a16="http://schemas.microsoft.com/office/drawing/2014/main" id="{99DA38BC-1E5B-6F2C-1F38-72DD02917DB9}"/>
                </a:ext>
              </a:extLst>
            </p:cNvPr>
            <p:cNvGrpSpPr/>
            <p:nvPr/>
          </p:nvGrpSpPr>
          <p:grpSpPr>
            <a:xfrm flipH="1">
              <a:off x="9667730" y="2681747"/>
              <a:ext cx="806142" cy="793857"/>
              <a:chOff x="9184844" y="2681747"/>
              <a:chExt cx="806142" cy="793857"/>
            </a:xfrm>
          </p:grpSpPr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19DF901E-6430-209C-B090-49BF960B199C}"/>
                  </a:ext>
                </a:extLst>
              </p:cNvPr>
              <p:cNvSpPr/>
              <p:nvPr/>
            </p:nvSpPr>
            <p:spPr>
              <a:xfrm>
                <a:off x="9258473" y="2786410"/>
                <a:ext cx="689021" cy="689021"/>
              </a:xfrm>
              <a:custGeom>
                <a:avLst/>
                <a:gdLst>
                  <a:gd name="connsiteX0" fmla="*/ 689021 w 689021"/>
                  <a:gd name="connsiteY0" fmla="*/ 344511 h 689021"/>
                  <a:gd name="connsiteX1" fmla="*/ 344511 w 689021"/>
                  <a:gd name="connsiteY1" fmla="*/ 689021 h 689021"/>
                  <a:gd name="connsiteX2" fmla="*/ 0 w 689021"/>
                  <a:gd name="connsiteY2" fmla="*/ 344511 h 689021"/>
                  <a:gd name="connsiteX3" fmla="*/ 344511 w 689021"/>
                  <a:gd name="connsiteY3" fmla="*/ 0 h 689021"/>
                  <a:gd name="connsiteX4" fmla="*/ 689021 w 689021"/>
                  <a:gd name="connsiteY4" fmla="*/ 344511 h 689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021" h="689021">
                    <a:moveTo>
                      <a:pt x="689021" y="344511"/>
                    </a:moveTo>
                    <a:cubicBezTo>
                      <a:pt x="689021" y="534779"/>
                      <a:pt x="534779" y="689021"/>
                      <a:pt x="344511" y="689021"/>
                    </a:cubicBezTo>
                    <a:cubicBezTo>
                      <a:pt x="154243" y="689021"/>
                      <a:pt x="0" y="534779"/>
                      <a:pt x="0" y="344511"/>
                    </a:cubicBezTo>
                    <a:cubicBezTo>
                      <a:pt x="0" y="154243"/>
                      <a:pt x="154243" y="0"/>
                      <a:pt x="344511" y="0"/>
                    </a:cubicBezTo>
                    <a:cubicBezTo>
                      <a:pt x="534779" y="0"/>
                      <a:pt x="689021" y="154243"/>
                      <a:pt x="689021" y="344511"/>
                    </a:cubicBezTo>
                    <a:close/>
                  </a:path>
                </a:pathLst>
              </a:custGeom>
              <a:solidFill>
                <a:srgbClr val="FFB6B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CE1CF878-5A82-FC61-4F9D-09CF10ECD8C4}"/>
                  </a:ext>
                </a:extLst>
              </p:cNvPr>
              <p:cNvSpPr/>
              <p:nvPr/>
            </p:nvSpPr>
            <p:spPr>
              <a:xfrm>
                <a:off x="9184844" y="2681747"/>
                <a:ext cx="806142" cy="793857"/>
              </a:xfrm>
              <a:custGeom>
                <a:avLst/>
                <a:gdLst>
                  <a:gd name="connsiteX0" fmla="*/ 739033 w 806142"/>
                  <a:gd name="connsiteY0" fmla="*/ 196205 h 793857"/>
                  <a:gd name="connsiteX1" fmla="*/ 786441 w 806142"/>
                  <a:gd name="connsiteY1" fmla="*/ 148797 h 793857"/>
                  <a:gd name="connsiteX2" fmla="*/ 750885 w 806142"/>
                  <a:gd name="connsiteY2" fmla="*/ 350281 h 793857"/>
                  <a:gd name="connsiteX3" fmla="*/ 597520 w 806142"/>
                  <a:gd name="connsiteY3" fmla="*/ 381807 h 793857"/>
                  <a:gd name="connsiteX4" fmla="*/ 564927 w 806142"/>
                  <a:gd name="connsiteY4" fmla="*/ 444504 h 793857"/>
                  <a:gd name="connsiteX5" fmla="*/ 480067 w 806142"/>
                  <a:gd name="connsiteY5" fmla="*/ 489779 h 793857"/>
                  <a:gd name="connsiteX6" fmla="*/ 480541 w 806142"/>
                  <a:gd name="connsiteY6" fmla="*/ 563973 h 793857"/>
                  <a:gd name="connsiteX7" fmla="*/ 521193 w 806142"/>
                  <a:gd name="connsiteY7" fmla="*/ 630937 h 793857"/>
                  <a:gd name="connsiteX8" fmla="*/ 462052 w 806142"/>
                  <a:gd name="connsiteY8" fmla="*/ 790820 h 793857"/>
                  <a:gd name="connsiteX9" fmla="*/ 462052 w 806142"/>
                  <a:gd name="connsiteY9" fmla="*/ 790939 h 793857"/>
                  <a:gd name="connsiteX10" fmla="*/ 461933 w 806142"/>
                  <a:gd name="connsiteY10" fmla="*/ 791223 h 793857"/>
                  <a:gd name="connsiteX11" fmla="*/ 431177 w 806142"/>
                  <a:gd name="connsiteY11" fmla="*/ 763987 h 793857"/>
                  <a:gd name="connsiteX12" fmla="*/ 367354 w 806142"/>
                  <a:gd name="connsiteY12" fmla="*/ 789991 h 793857"/>
                  <a:gd name="connsiteX13" fmla="*/ 366999 w 806142"/>
                  <a:gd name="connsiteY13" fmla="*/ 789872 h 793857"/>
                  <a:gd name="connsiteX14" fmla="*/ 290316 w 806142"/>
                  <a:gd name="connsiteY14" fmla="*/ 769013 h 793857"/>
                  <a:gd name="connsiteX15" fmla="*/ 290197 w 806142"/>
                  <a:gd name="connsiteY15" fmla="*/ 769013 h 793857"/>
                  <a:gd name="connsiteX16" fmla="*/ 193841 w 806142"/>
                  <a:gd name="connsiteY16" fmla="*/ 776953 h 793857"/>
                  <a:gd name="connsiteX17" fmla="*/ 147855 w 806142"/>
                  <a:gd name="connsiteY17" fmla="*/ 728834 h 793857"/>
                  <a:gd name="connsiteX18" fmla="*/ 122729 w 806142"/>
                  <a:gd name="connsiteY18" fmla="*/ 670285 h 793857"/>
                  <a:gd name="connsiteX19" fmla="*/ 84257 w 806142"/>
                  <a:gd name="connsiteY19" fmla="*/ 673130 h 793857"/>
                  <a:gd name="connsiteX20" fmla="*/ 24594 w 806142"/>
                  <a:gd name="connsiteY20" fmla="*/ 520476 h 793857"/>
                  <a:gd name="connsiteX21" fmla="*/ 45572 w 806142"/>
                  <a:gd name="connsiteY21" fmla="*/ 234250 h 793857"/>
                  <a:gd name="connsiteX22" fmla="*/ 136121 w 806142"/>
                  <a:gd name="connsiteY22" fmla="*/ 130189 h 793857"/>
                  <a:gd name="connsiteX23" fmla="*/ 152714 w 806142"/>
                  <a:gd name="connsiteY23" fmla="*/ 79581 h 793857"/>
                  <a:gd name="connsiteX24" fmla="*/ 199767 w 806142"/>
                  <a:gd name="connsiteY24" fmla="*/ 50781 h 793857"/>
                  <a:gd name="connsiteX25" fmla="*/ 359769 w 806142"/>
                  <a:gd name="connsiteY25" fmla="*/ 6573 h 793857"/>
                  <a:gd name="connsiteX26" fmla="*/ 513845 w 806142"/>
                  <a:gd name="connsiteY26" fmla="*/ 6573 h 793857"/>
                  <a:gd name="connsiteX27" fmla="*/ 537549 w 806142"/>
                  <a:gd name="connsiteY27" fmla="*/ 6573 h 793857"/>
                  <a:gd name="connsiteX28" fmla="*/ 573105 w 806142"/>
                  <a:gd name="connsiteY28" fmla="*/ 42129 h 793857"/>
                  <a:gd name="connsiteX29" fmla="*/ 679773 w 806142"/>
                  <a:gd name="connsiteY29" fmla="*/ 113241 h 793857"/>
                  <a:gd name="connsiteX30" fmla="*/ 673728 w 806142"/>
                  <a:gd name="connsiteY30" fmla="*/ 124737 h 793857"/>
                  <a:gd name="connsiteX31" fmla="*/ 700870 w 806142"/>
                  <a:gd name="connsiteY31" fmla="*/ 158871 h 793857"/>
                  <a:gd name="connsiteX32" fmla="*/ 724100 w 806142"/>
                  <a:gd name="connsiteY32" fmla="*/ 127700 h 793857"/>
                  <a:gd name="connsiteX33" fmla="*/ 728248 w 806142"/>
                  <a:gd name="connsiteY33" fmla="*/ 128292 h 793857"/>
                  <a:gd name="connsiteX34" fmla="*/ 724455 w 806142"/>
                  <a:gd name="connsiteY34" fmla="*/ 216235 h 793857"/>
                  <a:gd name="connsiteX35" fmla="*/ 739033 w 806142"/>
                  <a:gd name="connsiteY35" fmla="*/ 196205 h 79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6142" h="793857">
                    <a:moveTo>
                      <a:pt x="739033" y="196205"/>
                    </a:moveTo>
                    <a:cubicBezTo>
                      <a:pt x="736070" y="196916"/>
                      <a:pt x="784391" y="149826"/>
                      <a:pt x="786441" y="148797"/>
                    </a:cubicBezTo>
                    <a:cubicBezTo>
                      <a:pt x="833849" y="125093"/>
                      <a:pt x="785137" y="356800"/>
                      <a:pt x="750885" y="350281"/>
                    </a:cubicBezTo>
                    <a:cubicBezTo>
                      <a:pt x="666617" y="334281"/>
                      <a:pt x="630232" y="302517"/>
                      <a:pt x="597520" y="381807"/>
                    </a:cubicBezTo>
                    <a:cubicBezTo>
                      <a:pt x="588394" y="403852"/>
                      <a:pt x="582705" y="428741"/>
                      <a:pt x="564927" y="444504"/>
                    </a:cubicBezTo>
                    <a:cubicBezTo>
                      <a:pt x="540512" y="465957"/>
                      <a:pt x="499978" y="464179"/>
                      <a:pt x="480067" y="489779"/>
                    </a:cubicBezTo>
                    <a:cubicBezTo>
                      <a:pt x="464066" y="510402"/>
                      <a:pt x="468689" y="540743"/>
                      <a:pt x="480541" y="563973"/>
                    </a:cubicBezTo>
                    <a:cubicBezTo>
                      <a:pt x="492393" y="587321"/>
                      <a:pt x="510408" y="607114"/>
                      <a:pt x="521193" y="630937"/>
                    </a:cubicBezTo>
                    <a:cubicBezTo>
                      <a:pt x="533282" y="657722"/>
                      <a:pt x="481726" y="742938"/>
                      <a:pt x="462052" y="790820"/>
                    </a:cubicBezTo>
                    <a:lnTo>
                      <a:pt x="462052" y="790939"/>
                    </a:lnTo>
                    <a:lnTo>
                      <a:pt x="461933" y="791223"/>
                    </a:lnTo>
                    <a:cubicBezTo>
                      <a:pt x="456706" y="803775"/>
                      <a:pt x="444285" y="767602"/>
                      <a:pt x="431177" y="763987"/>
                    </a:cubicBezTo>
                    <a:cubicBezTo>
                      <a:pt x="415473" y="759661"/>
                      <a:pt x="392350" y="796723"/>
                      <a:pt x="367354" y="789991"/>
                    </a:cubicBezTo>
                    <a:cubicBezTo>
                      <a:pt x="367235" y="789991"/>
                      <a:pt x="367117" y="789872"/>
                      <a:pt x="366999" y="789872"/>
                    </a:cubicBezTo>
                    <a:cubicBezTo>
                      <a:pt x="343176" y="783235"/>
                      <a:pt x="316627" y="776124"/>
                      <a:pt x="290316" y="769013"/>
                    </a:cubicBezTo>
                    <a:lnTo>
                      <a:pt x="290197" y="769013"/>
                    </a:lnTo>
                    <a:cubicBezTo>
                      <a:pt x="216122" y="748864"/>
                      <a:pt x="197396" y="777783"/>
                      <a:pt x="193841" y="776953"/>
                    </a:cubicBezTo>
                    <a:lnTo>
                      <a:pt x="147855" y="728834"/>
                    </a:lnTo>
                    <a:cubicBezTo>
                      <a:pt x="132080" y="717338"/>
                      <a:pt x="133858" y="680253"/>
                      <a:pt x="122729" y="670285"/>
                    </a:cubicBezTo>
                    <a:cubicBezTo>
                      <a:pt x="113626" y="662143"/>
                      <a:pt x="90941" y="680964"/>
                      <a:pt x="84257" y="673130"/>
                    </a:cubicBezTo>
                    <a:cubicBezTo>
                      <a:pt x="51474" y="634729"/>
                      <a:pt x="43925" y="596317"/>
                      <a:pt x="24594" y="520476"/>
                    </a:cubicBezTo>
                    <a:cubicBezTo>
                      <a:pt x="6934" y="451142"/>
                      <a:pt x="-29688" y="243613"/>
                      <a:pt x="45572" y="234250"/>
                    </a:cubicBezTo>
                    <a:cubicBezTo>
                      <a:pt x="116565" y="225361"/>
                      <a:pt x="64654" y="126515"/>
                      <a:pt x="136121" y="130189"/>
                    </a:cubicBezTo>
                    <a:cubicBezTo>
                      <a:pt x="131854" y="112174"/>
                      <a:pt x="139795" y="92855"/>
                      <a:pt x="152714" y="79581"/>
                    </a:cubicBezTo>
                    <a:cubicBezTo>
                      <a:pt x="165514" y="66188"/>
                      <a:pt x="182581" y="57891"/>
                      <a:pt x="199767" y="50781"/>
                    </a:cubicBezTo>
                    <a:cubicBezTo>
                      <a:pt x="284508" y="16173"/>
                      <a:pt x="270405" y="-13576"/>
                      <a:pt x="359769" y="6573"/>
                    </a:cubicBezTo>
                    <a:cubicBezTo>
                      <a:pt x="368658" y="-5872"/>
                      <a:pt x="497726" y="2424"/>
                      <a:pt x="513845" y="6573"/>
                    </a:cubicBezTo>
                    <a:cubicBezTo>
                      <a:pt x="515030" y="6809"/>
                      <a:pt x="473904" y="16647"/>
                      <a:pt x="537549" y="6573"/>
                    </a:cubicBezTo>
                    <a:cubicBezTo>
                      <a:pt x="535178" y="21151"/>
                      <a:pt x="575475" y="27551"/>
                      <a:pt x="573105" y="42129"/>
                    </a:cubicBezTo>
                    <a:cubicBezTo>
                      <a:pt x="581994" y="30158"/>
                      <a:pt x="677521" y="98900"/>
                      <a:pt x="679773" y="113241"/>
                    </a:cubicBezTo>
                    <a:cubicBezTo>
                      <a:pt x="682736" y="131137"/>
                      <a:pt x="655714" y="122011"/>
                      <a:pt x="673728" y="124737"/>
                    </a:cubicBezTo>
                    <a:cubicBezTo>
                      <a:pt x="684395" y="126396"/>
                      <a:pt x="702647" y="148086"/>
                      <a:pt x="700870" y="158871"/>
                    </a:cubicBezTo>
                    <a:cubicBezTo>
                      <a:pt x="708573" y="148441"/>
                      <a:pt x="716277" y="138130"/>
                      <a:pt x="724100" y="127700"/>
                    </a:cubicBezTo>
                    <a:cubicBezTo>
                      <a:pt x="725522" y="127819"/>
                      <a:pt x="726826" y="128056"/>
                      <a:pt x="728248" y="128292"/>
                    </a:cubicBezTo>
                    <a:cubicBezTo>
                      <a:pt x="764278" y="135167"/>
                      <a:pt x="722974" y="252952"/>
                      <a:pt x="724455" y="216235"/>
                    </a:cubicBezTo>
                    <a:cubicBezTo>
                      <a:pt x="727181" y="148797"/>
                      <a:pt x="774945" y="188264"/>
                      <a:pt x="739033" y="196205"/>
                    </a:cubicBezTo>
                    <a:close/>
                  </a:path>
                </a:pathLst>
              </a:custGeom>
              <a:solidFill>
                <a:srgbClr val="2F2E41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22FF3243-C992-6D58-6A5D-D8368320B3C2}"/>
                </a:ext>
              </a:extLst>
            </p:cNvPr>
            <p:cNvSpPr/>
            <p:nvPr/>
          </p:nvSpPr>
          <p:spPr>
            <a:xfrm flipH="1">
              <a:off x="8325461" y="4205804"/>
              <a:ext cx="164622" cy="510692"/>
            </a:xfrm>
            <a:custGeom>
              <a:avLst/>
              <a:gdLst>
                <a:gd name="connsiteX0" fmla="*/ 75084 w 164622"/>
                <a:gd name="connsiteY0" fmla="*/ 505796 h 510692"/>
                <a:gd name="connsiteX1" fmla="*/ 89556 w 164622"/>
                <a:gd name="connsiteY1" fmla="*/ 505784 h 510692"/>
                <a:gd name="connsiteX2" fmla="*/ 163062 w 164622"/>
                <a:gd name="connsiteY2" fmla="*/ 370032 h 510692"/>
                <a:gd name="connsiteX3" fmla="*/ 154042 w 164622"/>
                <a:gd name="connsiteY3" fmla="*/ 358061 h 510692"/>
                <a:gd name="connsiteX4" fmla="*/ 92601 w 164622"/>
                <a:gd name="connsiteY4" fmla="*/ 380284 h 510692"/>
                <a:gd name="connsiteX5" fmla="*/ 92601 w 164622"/>
                <a:gd name="connsiteY5" fmla="*/ 0 h 510692"/>
                <a:gd name="connsiteX6" fmla="*/ 72038 w 164622"/>
                <a:gd name="connsiteY6" fmla="*/ 0 h 510692"/>
                <a:gd name="connsiteX7" fmla="*/ 72038 w 164622"/>
                <a:gd name="connsiteY7" fmla="*/ 380284 h 510692"/>
                <a:gd name="connsiteX8" fmla="*/ 10586 w 164622"/>
                <a:gd name="connsiteY8" fmla="*/ 358061 h 510692"/>
                <a:gd name="connsiteX9" fmla="*/ 1555 w 164622"/>
                <a:gd name="connsiteY9" fmla="*/ 370020 h 510692"/>
                <a:gd name="connsiteX10" fmla="*/ 75084 w 164622"/>
                <a:gd name="connsiteY10" fmla="*/ 505796 h 5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622" h="510692">
                  <a:moveTo>
                    <a:pt x="75084" y="505796"/>
                  </a:moveTo>
                  <a:cubicBezTo>
                    <a:pt x="77739" y="512327"/>
                    <a:pt x="86901" y="512327"/>
                    <a:pt x="89556" y="505784"/>
                  </a:cubicBezTo>
                  <a:cubicBezTo>
                    <a:pt x="108057" y="460166"/>
                    <a:pt x="134404" y="409072"/>
                    <a:pt x="163062" y="370032"/>
                  </a:cubicBezTo>
                  <a:cubicBezTo>
                    <a:pt x="167660" y="363774"/>
                    <a:pt x="161331" y="355418"/>
                    <a:pt x="154042" y="358061"/>
                  </a:cubicBezTo>
                  <a:lnTo>
                    <a:pt x="92601" y="380284"/>
                  </a:lnTo>
                  <a:lnTo>
                    <a:pt x="92601" y="0"/>
                  </a:lnTo>
                  <a:lnTo>
                    <a:pt x="72038" y="0"/>
                  </a:lnTo>
                  <a:lnTo>
                    <a:pt x="72038" y="380284"/>
                  </a:lnTo>
                  <a:lnTo>
                    <a:pt x="10586" y="358061"/>
                  </a:lnTo>
                  <a:cubicBezTo>
                    <a:pt x="3297" y="355418"/>
                    <a:pt x="-3033" y="363774"/>
                    <a:pt x="1555" y="370020"/>
                  </a:cubicBezTo>
                  <a:cubicBezTo>
                    <a:pt x="30213" y="409072"/>
                    <a:pt x="56572" y="460166"/>
                    <a:pt x="75084" y="505796"/>
                  </a:cubicBezTo>
                  <a:close/>
                </a:path>
              </a:pathLst>
            </a:custGeom>
            <a:solidFill>
              <a:srgbClr val="3F3D56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4F1BB8D6-E0EE-D0E8-FECF-5B04D9AE2F70}"/>
                </a:ext>
              </a:extLst>
            </p:cNvPr>
            <p:cNvSpPr/>
            <p:nvPr/>
          </p:nvSpPr>
          <p:spPr>
            <a:xfrm flipH="1">
              <a:off x="7683861" y="4705176"/>
              <a:ext cx="328615" cy="408023"/>
            </a:xfrm>
            <a:custGeom>
              <a:avLst/>
              <a:gdLst>
                <a:gd name="connsiteX0" fmla="*/ 339 w 328615"/>
                <a:gd name="connsiteY0" fmla="*/ 397979 h 408023"/>
                <a:gd name="connsiteX1" fmla="*/ 11669 w 328615"/>
                <a:gd name="connsiteY1" fmla="*/ 406975 h 408023"/>
                <a:gd name="connsiteX2" fmla="*/ 153668 w 328615"/>
                <a:gd name="connsiteY2" fmla="*/ 346375 h 408023"/>
                <a:gd name="connsiteX3" fmla="*/ 154036 w 328615"/>
                <a:gd name="connsiteY3" fmla="*/ 331394 h 408023"/>
                <a:gd name="connsiteX4" fmla="*/ 92109 w 328615"/>
                <a:gd name="connsiteY4" fmla="*/ 310594 h 408023"/>
                <a:gd name="connsiteX5" fmla="*/ 328616 w 328615"/>
                <a:gd name="connsiteY5" fmla="*/ 12788 h 408023"/>
                <a:gd name="connsiteX6" fmla="*/ 312509 w 328615"/>
                <a:gd name="connsiteY6" fmla="*/ 0 h 408023"/>
                <a:gd name="connsiteX7" fmla="*/ 76002 w 328615"/>
                <a:gd name="connsiteY7" fmla="*/ 297805 h 408023"/>
                <a:gd name="connsiteX8" fmla="*/ 41702 w 328615"/>
                <a:gd name="connsiteY8" fmla="*/ 242172 h 408023"/>
                <a:gd name="connsiteX9" fmla="*/ 27195 w 328615"/>
                <a:gd name="connsiteY9" fmla="*/ 245929 h 408023"/>
                <a:gd name="connsiteX10" fmla="*/ 339 w 328615"/>
                <a:gd name="connsiteY10" fmla="*/ 397979 h 40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8615" h="408023">
                  <a:moveTo>
                    <a:pt x="339" y="397979"/>
                  </a:moveTo>
                  <a:cubicBezTo>
                    <a:pt x="-1653" y="404746"/>
                    <a:pt x="5530" y="410447"/>
                    <a:pt x="11669" y="406975"/>
                  </a:cubicBezTo>
                  <a:cubicBezTo>
                    <a:pt x="54538" y="382761"/>
                    <a:pt x="106936" y="359128"/>
                    <a:pt x="153668" y="346375"/>
                  </a:cubicBezTo>
                  <a:cubicBezTo>
                    <a:pt x="161147" y="344337"/>
                    <a:pt x="161384" y="333859"/>
                    <a:pt x="154036" y="331394"/>
                  </a:cubicBezTo>
                  <a:lnTo>
                    <a:pt x="92109" y="310594"/>
                  </a:lnTo>
                  <a:lnTo>
                    <a:pt x="328616" y="12788"/>
                  </a:lnTo>
                  <a:lnTo>
                    <a:pt x="312509" y="0"/>
                  </a:lnTo>
                  <a:lnTo>
                    <a:pt x="76002" y="297805"/>
                  </a:lnTo>
                  <a:lnTo>
                    <a:pt x="41702" y="242172"/>
                  </a:lnTo>
                  <a:cubicBezTo>
                    <a:pt x="37637" y="235571"/>
                    <a:pt x="27480" y="238178"/>
                    <a:pt x="27195" y="245929"/>
                  </a:cubicBezTo>
                  <a:cubicBezTo>
                    <a:pt x="25346" y="294333"/>
                    <a:pt x="14206" y="350736"/>
                    <a:pt x="339" y="397979"/>
                  </a:cubicBezTo>
                  <a:close/>
                </a:path>
              </a:pathLst>
            </a:custGeom>
            <a:solidFill>
              <a:srgbClr val="3F3D56"/>
            </a:solidFill>
            <a:ln w="11834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89" name="图形 59">
              <a:extLst>
                <a:ext uri="{FF2B5EF4-FFF2-40B4-BE49-F238E27FC236}">
                  <a16:creationId xmlns:a16="http://schemas.microsoft.com/office/drawing/2014/main" id="{69ACFFD8-D026-E06A-3D47-86C2ED51857F}"/>
                </a:ext>
              </a:extLst>
            </p:cNvPr>
            <p:cNvGrpSpPr/>
            <p:nvPr/>
          </p:nvGrpSpPr>
          <p:grpSpPr>
            <a:xfrm flipH="1">
              <a:off x="8159529" y="4812722"/>
              <a:ext cx="528914" cy="544208"/>
              <a:chOff x="10970273" y="4812722"/>
              <a:chExt cx="528914" cy="544208"/>
            </a:xfrm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888E4FC9-DEF0-6036-8510-EBE043EFF671}"/>
                  </a:ext>
                </a:extLst>
              </p:cNvPr>
              <p:cNvSpPr/>
              <p:nvPr/>
            </p:nvSpPr>
            <p:spPr>
              <a:xfrm>
                <a:off x="10970273" y="4812722"/>
                <a:ext cx="528914" cy="544208"/>
              </a:xfrm>
              <a:custGeom>
                <a:avLst/>
                <a:gdLst>
                  <a:gd name="connsiteX0" fmla="*/ 483912 w 528914"/>
                  <a:gd name="connsiteY0" fmla="*/ 544209 h 544208"/>
                  <a:gd name="connsiteX1" fmla="*/ 84239 w 528914"/>
                  <a:gd name="connsiteY1" fmla="*/ 544209 h 544208"/>
                  <a:gd name="connsiteX2" fmla="*/ 39237 w 528914"/>
                  <a:gd name="connsiteY2" fmla="*/ 499207 h 544208"/>
                  <a:gd name="connsiteX3" fmla="*/ 39237 w 528914"/>
                  <a:gd name="connsiteY3" fmla="*/ 45002 h 544208"/>
                  <a:gd name="connsiteX4" fmla="*/ 84239 w 528914"/>
                  <a:gd name="connsiteY4" fmla="*/ 0 h 544208"/>
                  <a:gd name="connsiteX5" fmla="*/ 483912 w 528914"/>
                  <a:gd name="connsiteY5" fmla="*/ 0 h 544208"/>
                  <a:gd name="connsiteX6" fmla="*/ 528915 w 528914"/>
                  <a:gd name="connsiteY6" fmla="*/ 45002 h 544208"/>
                  <a:gd name="connsiteX7" fmla="*/ 528915 w 528914"/>
                  <a:gd name="connsiteY7" fmla="*/ 499207 h 544208"/>
                  <a:gd name="connsiteX8" fmla="*/ 483912 w 528914"/>
                  <a:gd name="connsiteY8" fmla="*/ 544209 h 54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914" h="544208">
                    <a:moveTo>
                      <a:pt x="483912" y="544209"/>
                    </a:moveTo>
                    <a:lnTo>
                      <a:pt x="84239" y="544209"/>
                    </a:lnTo>
                    <a:cubicBezTo>
                      <a:pt x="59433" y="544209"/>
                      <a:pt x="39237" y="524025"/>
                      <a:pt x="39237" y="499207"/>
                    </a:cubicBezTo>
                    <a:cubicBezTo>
                      <a:pt x="-13599" y="344751"/>
                      <a:pt x="-12556" y="193413"/>
                      <a:pt x="39237" y="45002"/>
                    </a:cubicBezTo>
                    <a:cubicBezTo>
                      <a:pt x="39237" y="20184"/>
                      <a:pt x="59433" y="0"/>
                      <a:pt x="84239" y="0"/>
                    </a:cubicBezTo>
                    <a:lnTo>
                      <a:pt x="483912" y="0"/>
                    </a:lnTo>
                    <a:cubicBezTo>
                      <a:pt x="508719" y="0"/>
                      <a:pt x="528915" y="20184"/>
                      <a:pt x="528915" y="45002"/>
                    </a:cubicBezTo>
                    <a:lnTo>
                      <a:pt x="528915" y="499207"/>
                    </a:lnTo>
                    <a:cubicBezTo>
                      <a:pt x="528915" y="524025"/>
                      <a:pt x="508719" y="544209"/>
                      <a:pt x="483912" y="544209"/>
                    </a:cubicBezTo>
                    <a:close/>
                  </a:path>
                </a:pathLst>
              </a:custGeom>
              <a:solidFill>
                <a:srgbClr val="E6E6E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9163BF8A-0850-B63F-CBA1-CB6DA1F5450B}"/>
                  </a:ext>
                </a:extLst>
              </p:cNvPr>
              <p:cNvSpPr/>
              <p:nvPr/>
            </p:nvSpPr>
            <p:spPr>
              <a:xfrm>
                <a:off x="11022926" y="4826126"/>
                <a:ext cx="462844" cy="517399"/>
              </a:xfrm>
              <a:custGeom>
                <a:avLst/>
                <a:gdLst>
                  <a:gd name="connsiteX0" fmla="*/ 117217 w 462844"/>
                  <a:gd name="connsiteY0" fmla="*/ 0 h 517399"/>
                  <a:gd name="connsiteX1" fmla="*/ 0 w 462844"/>
                  <a:gd name="connsiteY1" fmla="*/ 117229 h 517399"/>
                  <a:gd name="connsiteX2" fmla="*/ 0 w 462844"/>
                  <a:gd name="connsiteY2" fmla="*/ 476167 h 517399"/>
                  <a:gd name="connsiteX3" fmla="*/ 41221 w 462844"/>
                  <a:gd name="connsiteY3" fmla="*/ 517400 h 517399"/>
                  <a:gd name="connsiteX4" fmla="*/ 262238 w 462844"/>
                  <a:gd name="connsiteY4" fmla="*/ 517400 h 517399"/>
                  <a:gd name="connsiteX5" fmla="*/ 462845 w 462844"/>
                  <a:gd name="connsiteY5" fmla="*/ 316792 h 517399"/>
                  <a:gd name="connsiteX6" fmla="*/ 462845 w 462844"/>
                  <a:gd name="connsiteY6" fmla="*/ 41233 h 517399"/>
                  <a:gd name="connsiteX7" fmla="*/ 421624 w 462844"/>
                  <a:gd name="connsiteY7" fmla="*/ 0 h 517399"/>
                  <a:gd name="connsiteX8" fmla="*/ 117217 w 462844"/>
                  <a:gd name="connsiteY8" fmla="*/ 0 h 5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2844" h="517399">
                    <a:moveTo>
                      <a:pt x="117217" y="0"/>
                    </a:moveTo>
                    <a:cubicBezTo>
                      <a:pt x="52481" y="0"/>
                      <a:pt x="0" y="52493"/>
                      <a:pt x="0" y="117229"/>
                    </a:cubicBezTo>
                    <a:lnTo>
                      <a:pt x="0" y="476167"/>
                    </a:lnTo>
                    <a:cubicBezTo>
                      <a:pt x="0" y="498934"/>
                      <a:pt x="18454" y="517400"/>
                      <a:pt x="41221" y="517400"/>
                    </a:cubicBezTo>
                    <a:lnTo>
                      <a:pt x="262238" y="517400"/>
                    </a:lnTo>
                    <a:cubicBezTo>
                      <a:pt x="373030" y="517400"/>
                      <a:pt x="462845" y="427585"/>
                      <a:pt x="462845" y="316792"/>
                    </a:cubicBezTo>
                    <a:lnTo>
                      <a:pt x="462845" y="41233"/>
                    </a:lnTo>
                    <a:cubicBezTo>
                      <a:pt x="462845" y="18466"/>
                      <a:pt x="444391" y="0"/>
                      <a:pt x="421624" y="0"/>
                    </a:cubicBezTo>
                    <a:lnTo>
                      <a:pt x="1172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grpSp>
            <p:nvGrpSpPr>
              <p:cNvPr id="92" name="图形 59">
                <a:extLst>
                  <a:ext uri="{FF2B5EF4-FFF2-40B4-BE49-F238E27FC236}">
                    <a16:creationId xmlns:a16="http://schemas.microsoft.com/office/drawing/2014/main" id="{6A363A40-37D2-71D8-B689-2745FD4CFFB3}"/>
                  </a:ext>
                </a:extLst>
              </p:cNvPr>
              <p:cNvGrpSpPr/>
              <p:nvPr/>
            </p:nvGrpSpPr>
            <p:grpSpPr>
              <a:xfrm>
                <a:off x="11051347" y="4941019"/>
                <a:ext cx="405042" cy="199540"/>
                <a:chOff x="11051347" y="4941019"/>
                <a:chExt cx="405042" cy="199540"/>
              </a:xfrm>
              <a:solidFill>
                <a:srgbClr val="E6E6E6"/>
              </a:solidFill>
            </p:grpSpPr>
            <p:sp>
              <p:nvSpPr>
                <p:cNvPr id="93" name="任意多边形: 形状 92">
                  <a:extLst>
                    <a:ext uri="{FF2B5EF4-FFF2-40B4-BE49-F238E27FC236}">
                      <a16:creationId xmlns:a16="http://schemas.microsoft.com/office/drawing/2014/main" id="{E97B1835-C4FC-B037-E1B8-3B9D7F4E754C}"/>
                    </a:ext>
                  </a:extLst>
                </p:cNvPr>
                <p:cNvSpPr/>
                <p:nvPr/>
              </p:nvSpPr>
              <p:spPr>
                <a:xfrm>
                  <a:off x="11151757" y="4941019"/>
                  <a:ext cx="204222" cy="17102"/>
                </a:xfrm>
                <a:custGeom>
                  <a:avLst/>
                  <a:gdLst>
                    <a:gd name="connsiteX0" fmla="*/ 195665 w 204222"/>
                    <a:gd name="connsiteY0" fmla="*/ 17103 h 17102"/>
                    <a:gd name="connsiteX1" fmla="*/ 8545 w 204222"/>
                    <a:gd name="connsiteY1" fmla="*/ 17103 h 17102"/>
                    <a:gd name="connsiteX2" fmla="*/ 0 w 204222"/>
                    <a:gd name="connsiteY2" fmla="*/ 8545 h 17102"/>
                    <a:gd name="connsiteX3" fmla="*/ 8545 w 204222"/>
                    <a:gd name="connsiteY3" fmla="*/ 0 h 17102"/>
                    <a:gd name="connsiteX4" fmla="*/ 195665 w 204222"/>
                    <a:gd name="connsiteY4" fmla="*/ 0 h 17102"/>
                    <a:gd name="connsiteX5" fmla="*/ 204222 w 204222"/>
                    <a:gd name="connsiteY5" fmla="*/ 8545 h 17102"/>
                    <a:gd name="connsiteX6" fmla="*/ 195665 w 204222"/>
                    <a:gd name="connsiteY6" fmla="*/ 17103 h 17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222" h="17102">
                      <a:moveTo>
                        <a:pt x="195665" y="17103"/>
                      </a:moveTo>
                      <a:lnTo>
                        <a:pt x="8545" y="17103"/>
                      </a:lnTo>
                      <a:cubicBezTo>
                        <a:pt x="3828" y="17103"/>
                        <a:pt x="0" y="13263"/>
                        <a:pt x="0" y="8545"/>
                      </a:cubicBezTo>
                      <a:cubicBezTo>
                        <a:pt x="0" y="3828"/>
                        <a:pt x="3828" y="0"/>
                        <a:pt x="8545" y="0"/>
                      </a:cubicBezTo>
                      <a:lnTo>
                        <a:pt x="195665" y="0"/>
                      </a:lnTo>
                      <a:cubicBezTo>
                        <a:pt x="200382" y="0"/>
                        <a:pt x="204222" y="3828"/>
                        <a:pt x="204222" y="8545"/>
                      </a:cubicBezTo>
                      <a:cubicBezTo>
                        <a:pt x="204222" y="13263"/>
                        <a:pt x="200382" y="17103"/>
                        <a:pt x="195665" y="17103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11834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94" name="任意多边形: 形状 93">
                  <a:extLst>
                    <a:ext uri="{FF2B5EF4-FFF2-40B4-BE49-F238E27FC236}">
                      <a16:creationId xmlns:a16="http://schemas.microsoft.com/office/drawing/2014/main" id="{3E387267-77DA-ACEF-CC15-9806C3722C15}"/>
                    </a:ext>
                  </a:extLst>
                </p:cNvPr>
                <p:cNvSpPr/>
                <p:nvPr/>
              </p:nvSpPr>
              <p:spPr>
                <a:xfrm>
                  <a:off x="11151757" y="5123446"/>
                  <a:ext cx="204222" cy="17114"/>
                </a:xfrm>
                <a:custGeom>
                  <a:avLst/>
                  <a:gdLst>
                    <a:gd name="connsiteX0" fmla="*/ 195665 w 204222"/>
                    <a:gd name="connsiteY0" fmla="*/ 17114 h 17114"/>
                    <a:gd name="connsiteX1" fmla="*/ 8545 w 204222"/>
                    <a:gd name="connsiteY1" fmla="*/ 17114 h 17114"/>
                    <a:gd name="connsiteX2" fmla="*/ 0 w 204222"/>
                    <a:gd name="connsiteY2" fmla="*/ 8557 h 17114"/>
                    <a:gd name="connsiteX3" fmla="*/ 8545 w 204222"/>
                    <a:gd name="connsiteY3" fmla="*/ 0 h 17114"/>
                    <a:gd name="connsiteX4" fmla="*/ 195665 w 204222"/>
                    <a:gd name="connsiteY4" fmla="*/ 0 h 17114"/>
                    <a:gd name="connsiteX5" fmla="*/ 204222 w 204222"/>
                    <a:gd name="connsiteY5" fmla="*/ 8557 h 17114"/>
                    <a:gd name="connsiteX6" fmla="*/ 195665 w 204222"/>
                    <a:gd name="connsiteY6" fmla="*/ 17114 h 17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222" h="17114">
                      <a:moveTo>
                        <a:pt x="195665" y="17114"/>
                      </a:moveTo>
                      <a:lnTo>
                        <a:pt x="8545" y="17114"/>
                      </a:lnTo>
                      <a:cubicBezTo>
                        <a:pt x="3828" y="17114"/>
                        <a:pt x="0" y="13275"/>
                        <a:pt x="0" y="8557"/>
                      </a:cubicBezTo>
                      <a:cubicBezTo>
                        <a:pt x="0" y="3840"/>
                        <a:pt x="3828" y="0"/>
                        <a:pt x="8545" y="0"/>
                      </a:cubicBezTo>
                      <a:lnTo>
                        <a:pt x="195665" y="0"/>
                      </a:lnTo>
                      <a:cubicBezTo>
                        <a:pt x="200382" y="0"/>
                        <a:pt x="204222" y="3840"/>
                        <a:pt x="204222" y="8557"/>
                      </a:cubicBezTo>
                      <a:cubicBezTo>
                        <a:pt x="204222" y="13275"/>
                        <a:pt x="200382" y="17114"/>
                        <a:pt x="195665" y="1711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11834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688BE7F5-8378-3127-A0F8-64558D25C023}"/>
                    </a:ext>
                  </a:extLst>
                </p:cNvPr>
                <p:cNvSpPr/>
                <p:nvPr/>
              </p:nvSpPr>
              <p:spPr>
                <a:xfrm>
                  <a:off x="11051347" y="5032292"/>
                  <a:ext cx="405042" cy="17114"/>
                </a:xfrm>
                <a:custGeom>
                  <a:avLst/>
                  <a:gdLst>
                    <a:gd name="connsiteX0" fmla="*/ 396485 w 405042"/>
                    <a:gd name="connsiteY0" fmla="*/ 17114 h 17114"/>
                    <a:gd name="connsiteX1" fmla="*/ 8545 w 405042"/>
                    <a:gd name="connsiteY1" fmla="*/ 17114 h 17114"/>
                    <a:gd name="connsiteX2" fmla="*/ 0 w 405042"/>
                    <a:gd name="connsiteY2" fmla="*/ 8557 h 17114"/>
                    <a:gd name="connsiteX3" fmla="*/ 8545 w 405042"/>
                    <a:gd name="connsiteY3" fmla="*/ 0 h 17114"/>
                    <a:gd name="connsiteX4" fmla="*/ 396485 w 405042"/>
                    <a:gd name="connsiteY4" fmla="*/ 0 h 17114"/>
                    <a:gd name="connsiteX5" fmla="*/ 405042 w 405042"/>
                    <a:gd name="connsiteY5" fmla="*/ 8557 h 17114"/>
                    <a:gd name="connsiteX6" fmla="*/ 396485 w 405042"/>
                    <a:gd name="connsiteY6" fmla="*/ 17114 h 17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5042" h="17114">
                      <a:moveTo>
                        <a:pt x="396485" y="17114"/>
                      </a:moveTo>
                      <a:lnTo>
                        <a:pt x="8545" y="17114"/>
                      </a:lnTo>
                      <a:cubicBezTo>
                        <a:pt x="3828" y="17114"/>
                        <a:pt x="0" y="13274"/>
                        <a:pt x="0" y="8557"/>
                      </a:cubicBezTo>
                      <a:cubicBezTo>
                        <a:pt x="0" y="3840"/>
                        <a:pt x="3828" y="0"/>
                        <a:pt x="8545" y="0"/>
                      </a:cubicBezTo>
                      <a:lnTo>
                        <a:pt x="396485" y="0"/>
                      </a:lnTo>
                      <a:cubicBezTo>
                        <a:pt x="401202" y="0"/>
                        <a:pt x="405042" y="3840"/>
                        <a:pt x="405042" y="8557"/>
                      </a:cubicBezTo>
                      <a:cubicBezTo>
                        <a:pt x="405042" y="13274"/>
                        <a:pt x="401202" y="17114"/>
                        <a:pt x="396485" y="1711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11834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US" dirty="0">
                    <a:latin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F1DCE0FE-E7FD-EE66-3B9F-B4F4AB4C8809}"/>
                  </a:ext>
                </a:extLst>
              </p:cNvPr>
              <p:cNvSpPr/>
              <p:nvPr/>
            </p:nvSpPr>
            <p:spPr>
              <a:xfrm>
                <a:off x="11281987" y="5197627"/>
                <a:ext cx="178977" cy="17102"/>
              </a:xfrm>
              <a:custGeom>
                <a:avLst/>
                <a:gdLst>
                  <a:gd name="connsiteX0" fmla="*/ 170420 w 178977"/>
                  <a:gd name="connsiteY0" fmla="*/ 17103 h 17102"/>
                  <a:gd name="connsiteX1" fmla="*/ 8545 w 178977"/>
                  <a:gd name="connsiteY1" fmla="*/ 17103 h 17102"/>
                  <a:gd name="connsiteX2" fmla="*/ 0 w 178977"/>
                  <a:gd name="connsiteY2" fmla="*/ 8557 h 17102"/>
                  <a:gd name="connsiteX3" fmla="*/ 8545 w 178977"/>
                  <a:gd name="connsiteY3" fmla="*/ 0 h 17102"/>
                  <a:gd name="connsiteX4" fmla="*/ 170420 w 178977"/>
                  <a:gd name="connsiteY4" fmla="*/ 0 h 17102"/>
                  <a:gd name="connsiteX5" fmla="*/ 178977 w 178977"/>
                  <a:gd name="connsiteY5" fmla="*/ 8557 h 17102"/>
                  <a:gd name="connsiteX6" fmla="*/ 170420 w 178977"/>
                  <a:gd name="connsiteY6" fmla="*/ 17103 h 1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977" h="17102">
                    <a:moveTo>
                      <a:pt x="170420" y="17103"/>
                    </a:moveTo>
                    <a:lnTo>
                      <a:pt x="8545" y="17103"/>
                    </a:lnTo>
                    <a:cubicBezTo>
                      <a:pt x="3828" y="17103"/>
                      <a:pt x="0" y="13275"/>
                      <a:pt x="0" y="8557"/>
                    </a:cubicBezTo>
                    <a:cubicBezTo>
                      <a:pt x="0" y="3840"/>
                      <a:pt x="3828" y="0"/>
                      <a:pt x="8545" y="0"/>
                    </a:cubicBezTo>
                    <a:lnTo>
                      <a:pt x="170420" y="0"/>
                    </a:lnTo>
                    <a:cubicBezTo>
                      <a:pt x="175137" y="0"/>
                      <a:pt x="178977" y="3840"/>
                      <a:pt x="178977" y="8557"/>
                    </a:cubicBezTo>
                    <a:cubicBezTo>
                      <a:pt x="178977" y="13275"/>
                      <a:pt x="175137" y="17103"/>
                      <a:pt x="170420" y="17103"/>
                    </a:cubicBezTo>
                    <a:close/>
                  </a:path>
                </a:pathLst>
              </a:custGeom>
              <a:solidFill>
                <a:srgbClr val="E6E6E6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97" name="图形 59">
              <a:extLst>
                <a:ext uri="{FF2B5EF4-FFF2-40B4-BE49-F238E27FC236}">
                  <a16:creationId xmlns:a16="http://schemas.microsoft.com/office/drawing/2014/main" id="{74BF5D45-C610-7E3F-28F3-9540604C8B51}"/>
                </a:ext>
              </a:extLst>
            </p:cNvPr>
            <p:cNvGrpSpPr/>
            <p:nvPr/>
          </p:nvGrpSpPr>
          <p:grpSpPr>
            <a:xfrm flipH="1">
              <a:off x="9978658" y="1666819"/>
              <a:ext cx="2001840" cy="293011"/>
              <a:chOff x="7678218" y="1666819"/>
              <a:chExt cx="2001839" cy="293010"/>
            </a:xfrm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A0B577AF-04C8-1968-1297-356FA891085A}"/>
                  </a:ext>
                </a:extLst>
              </p:cNvPr>
              <p:cNvSpPr/>
              <p:nvPr/>
            </p:nvSpPr>
            <p:spPr>
              <a:xfrm>
                <a:off x="7678218" y="1670624"/>
                <a:ext cx="295430" cy="289205"/>
              </a:xfrm>
              <a:custGeom>
                <a:avLst/>
                <a:gdLst>
                  <a:gd name="connsiteX0" fmla="*/ 295430 w 295430"/>
                  <a:gd name="connsiteY0" fmla="*/ 144603 h 289205"/>
                  <a:gd name="connsiteX1" fmla="*/ 147715 w 295430"/>
                  <a:gd name="connsiteY1" fmla="*/ 289206 h 289205"/>
                  <a:gd name="connsiteX2" fmla="*/ 0 w 295430"/>
                  <a:gd name="connsiteY2" fmla="*/ 144603 h 289205"/>
                  <a:gd name="connsiteX3" fmla="*/ 147715 w 295430"/>
                  <a:gd name="connsiteY3" fmla="*/ 0 h 289205"/>
                  <a:gd name="connsiteX4" fmla="*/ 295430 w 295430"/>
                  <a:gd name="connsiteY4" fmla="*/ 144603 h 28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30" h="289205">
                    <a:moveTo>
                      <a:pt x="295430" y="144603"/>
                    </a:moveTo>
                    <a:cubicBezTo>
                      <a:pt x="295430" y="224465"/>
                      <a:pt x="229296" y="289206"/>
                      <a:pt x="147715" y="289206"/>
                    </a:cubicBezTo>
                    <a:cubicBezTo>
                      <a:pt x="66134" y="289206"/>
                      <a:pt x="0" y="224465"/>
                      <a:pt x="0" y="144603"/>
                    </a:cubicBezTo>
                    <a:cubicBezTo>
                      <a:pt x="0" y="64741"/>
                      <a:pt x="66134" y="0"/>
                      <a:pt x="147715" y="0"/>
                    </a:cubicBezTo>
                    <a:cubicBezTo>
                      <a:pt x="229296" y="0"/>
                      <a:pt x="295430" y="64741"/>
                      <a:pt x="295430" y="144603"/>
                    </a:cubicBezTo>
                    <a:close/>
                  </a:path>
                </a:pathLst>
              </a:custGeom>
              <a:solidFill>
                <a:srgbClr val="134BF2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7B6F1BBA-D86C-7E1E-8CD1-92A5114DFC1E}"/>
                  </a:ext>
                </a:extLst>
              </p:cNvPr>
              <p:cNvSpPr/>
              <p:nvPr/>
            </p:nvSpPr>
            <p:spPr>
              <a:xfrm>
                <a:off x="8165540" y="1666819"/>
                <a:ext cx="894029" cy="98938"/>
              </a:xfrm>
              <a:custGeom>
                <a:avLst/>
                <a:gdLst>
                  <a:gd name="connsiteX0" fmla="*/ 844559 w 894029"/>
                  <a:gd name="connsiteY0" fmla="*/ 98939 h 98938"/>
                  <a:gd name="connsiteX1" fmla="*/ 49469 w 894029"/>
                  <a:gd name="connsiteY1" fmla="*/ 98939 h 98938"/>
                  <a:gd name="connsiteX2" fmla="*/ 0 w 894029"/>
                  <a:gd name="connsiteY2" fmla="*/ 49469 h 98938"/>
                  <a:gd name="connsiteX3" fmla="*/ 49469 w 894029"/>
                  <a:gd name="connsiteY3" fmla="*/ 0 h 98938"/>
                  <a:gd name="connsiteX4" fmla="*/ 844559 w 894029"/>
                  <a:gd name="connsiteY4" fmla="*/ 0 h 98938"/>
                  <a:gd name="connsiteX5" fmla="*/ 894029 w 894029"/>
                  <a:gd name="connsiteY5" fmla="*/ 49469 h 98938"/>
                  <a:gd name="connsiteX6" fmla="*/ 844559 w 894029"/>
                  <a:gd name="connsiteY6" fmla="*/ 98939 h 9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4029" h="98938">
                    <a:moveTo>
                      <a:pt x="844559" y="98939"/>
                    </a:moveTo>
                    <a:lnTo>
                      <a:pt x="49469" y="98939"/>
                    </a:lnTo>
                    <a:cubicBezTo>
                      <a:pt x="22193" y="98939"/>
                      <a:pt x="0" y="76746"/>
                      <a:pt x="0" y="49469"/>
                    </a:cubicBezTo>
                    <a:cubicBezTo>
                      <a:pt x="0" y="22193"/>
                      <a:pt x="22193" y="0"/>
                      <a:pt x="49469" y="0"/>
                    </a:cubicBezTo>
                    <a:lnTo>
                      <a:pt x="844559" y="0"/>
                    </a:lnTo>
                    <a:cubicBezTo>
                      <a:pt x="871842" y="0"/>
                      <a:pt x="894029" y="22193"/>
                      <a:pt x="894029" y="49469"/>
                    </a:cubicBezTo>
                    <a:cubicBezTo>
                      <a:pt x="894029" y="76746"/>
                      <a:pt x="871842" y="98939"/>
                      <a:pt x="844559" y="98939"/>
                    </a:cubicBezTo>
                    <a:close/>
                  </a:path>
                </a:pathLst>
              </a:custGeom>
              <a:solidFill>
                <a:srgbClr val="F2F2F2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BE90A068-2A1B-D3A1-2F2B-E813FCBF44A4}"/>
                  </a:ext>
                </a:extLst>
              </p:cNvPr>
              <p:cNvSpPr/>
              <p:nvPr/>
            </p:nvSpPr>
            <p:spPr>
              <a:xfrm>
                <a:off x="8165540" y="1834253"/>
                <a:ext cx="1514517" cy="98939"/>
              </a:xfrm>
              <a:custGeom>
                <a:avLst/>
                <a:gdLst>
                  <a:gd name="connsiteX0" fmla="*/ 1465047 w 1514517"/>
                  <a:gd name="connsiteY0" fmla="*/ 98939 h 98939"/>
                  <a:gd name="connsiteX1" fmla="*/ 49469 w 1514517"/>
                  <a:gd name="connsiteY1" fmla="*/ 98939 h 98939"/>
                  <a:gd name="connsiteX2" fmla="*/ 0 w 1514517"/>
                  <a:gd name="connsiteY2" fmla="*/ 49469 h 98939"/>
                  <a:gd name="connsiteX3" fmla="*/ 49469 w 1514517"/>
                  <a:gd name="connsiteY3" fmla="*/ 0 h 98939"/>
                  <a:gd name="connsiteX4" fmla="*/ 1465047 w 1514517"/>
                  <a:gd name="connsiteY4" fmla="*/ 0 h 98939"/>
                  <a:gd name="connsiteX5" fmla="*/ 1514518 w 1514517"/>
                  <a:gd name="connsiteY5" fmla="*/ 49469 h 98939"/>
                  <a:gd name="connsiteX6" fmla="*/ 1465047 w 1514517"/>
                  <a:gd name="connsiteY6" fmla="*/ 98939 h 9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4517" h="98939">
                    <a:moveTo>
                      <a:pt x="1465047" y="98939"/>
                    </a:moveTo>
                    <a:lnTo>
                      <a:pt x="49469" y="98939"/>
                    </a:lnTo>
                    <a:cubicBezTo>
                      <a:pt x="22193" y="98939"/>
                      <a:pt x="0" y="76747"/>
                      <a:pt x="0" y="49469"/>
                    </a:cubicBezTo>
                    <a:cubicBezTo>
                      <a:pt x="0" y="22193"/>
                      <a:pt x="22193" y="0"/>
                      <a:pt x="49469" y="0"/>
                    </a:cubicBezTo>
                    <a:lnTo>
                      <a:pt x="1465047" y="0"/>
                    </a:lnTo>
                    <a:cubicBezTo>
                      <a:pt x="1492331" y="0"/>
                      <a:pt x="1514518" y="22193"/>
                      <a:pt x="1514518" y="49469"/>
                    </a:cubicBezTo>
                    <a:cubicBezTo>
                      <a:pt x="1514518" y="76747"/>
                      <a:pt x="1492331" y="98939"/>
                      <a:pt x="1465047" y="98939"/>
                    </a:cubicBezTo>
                    <a:close/>
                  </a:path>
                </a:pathLst>
              </a:custGeom>
              <a:solidFill>
                <a:srgbClr val="F2F2F2"/>
              </a:solidFill>
              <a:ln w="11834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>
                  <a:latin typeface="思源黑体 CN Bold" panose="020B0800000000000000" pitchFamily="34" charset="-122"/>
                </a:endParaRPr>
              </a:p>
            </p:txBody>
          </p:sp>
        </p:grpSp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45E005E-6CAC-990F-94E2-EE2CA69842B9}"/>
              </a:ext>
            </a:extLst>
          </p:cNvPr>
          <p:cNvCxnSpPr/>
          <p:nvPr/>
        </p:nvCxnSpPr>
        <p:spPr>
          <a:xfrm>
            <a:off x="3804632" y="1331916"/>
            <a:ext cx="7646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C65CC4A-3B6D-B75D-0D60-0CAA0B86189A}"/>
              </a:ext>
            </a:extLst>
          </p:cNvPr>
          <p:cNvSpPr txBox="1"/>
          <p:nvPr/>
        </p:nvSpPr>
        <p:spPr>
          <a:xfrm>
            <a:off x="4541425" y="2769388"/>
            <a:ext cx="156966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V3.0</a:t>
            </a:r>
            <a:endParaRPr lang="en-US" dirty="0">
              <a:solidFill>
                <a:schemeClr val="accent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665FC4B-26CD-2633-4903-6A356509148A}"/>
              </a:ext>
            </a:extLst>
          </p:cNvPr>
          <p:cNvSpPr txBox="1"/>
          <p:nvPr/>
        </p:nvSpPr>
        <p:spPr>
          <a:xfrm>
            <a:off x="4502750" y="3304620"/>
            <a:ext cx="2773915" cy="25902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优化</a:t>
            </a:r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TL</a:t>
            </a: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，实现从“解</a:t>
            </a:r>
            <a:endParaRPr lang="en-US" altLang="zh-CN" sz="16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析”到“编译”的变化</a:t>
            </a:r>
            <a:endParaRPr lang="en-US" altLang="zh-CN" sz="16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面向嵌入式系统推出“</a:t>
            </a:r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TRTOS</a:t>
            </a: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”</a:t>
            </a:r>
            <a:endParaRPr lang="en-US" altLang="zh-CN" sz="160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5E814820-405B-E952-5FFC-CFB79E857161}"/>
              </a:ext>
            </a:extLst>
          </p:cNvPr>
          <p:cNvCxnSpPr>
            <a:cxnSpLocks/>
          </p:cNvCxnSpPr>
          <p:nvPr/>
        </p:nvCxnSpPr>
        <p:spPr>
          <a:xfrm>
            <a:off x="4651493" y="3176942"/>
            <a:ext cx="1701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285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5"/>
  <p:tag name="ADJUSTMENTS" val="16.473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2140;#401698;#380031;#586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10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5"/>
  <p:tag name="ADJUSTMENTS" val="16.4735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5"/>
  <p:tag name="ADJUSTMENTS" val="16.473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5"/>
  <p:tag name="ADJUSTMENTS" val="16.4735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5"/>
  <p:tag name="ADJUSTMENTS" val="16.4735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2"/>
</p:tagLst>
</file>

<file path=ppt/theme/theme1.xml><?xml version="1.0" encoding="utf-8"?>
<a:theme xmlns:a="http://schemas.openxmlformats.org/drawingml/2006/main" name="Office 主题​​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34BF2"/>
      </a:accent1>
      <a:accent2>
        <a:srgbClr val="165FF2"/>
      </a:accent2>
      <a:accent3>
        <a:srgbClr val="1D8FF2"/>
      </a:accent3>
      <a:accent4>
        <a:srgbClr val="05F2F2"/>
      </a:accent4>
      <a:accent5>
        <a:srgbClr val="2F374C"/>
      </a:accent5>
      <a:accent6>
        <a:srgbClr val="F0F6FF"/>
      </a:accent6>
      <a:hlink>
        <a:srgbClr val="0563C1"/>
      </a:hlink>
      <a:folHlink>
        <a:srgbClr val="954F72"/>
      </a:folHlink>
    </a:clrScheme>
    <a:fontScheme name="字体搭配01-旁门左道">
      <a:majorFont>
        <a:latin typeface="Roboto Bold"/>
        <a:ea typeface="思源黑体 CN Bold"/>
        <a:cs typeface=""/>
      </a:majorFont>
      <a:minorFont>
        <a:latin typeface="Roboto Bold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2265</TotalTime>
  <Words>196</Words>
  <Application>Microsoft Office PowerPoint</Application>
  <PresentationFormat>宽屏</PresentationFormat>
  <Paragraphs>47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思源黑体 CN Heavy</vt:lpstr>
      <vt:lpstr>思源黑体 CN Regular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 纹</dc:creator>
  <cp:lastModifiedBy>2829108773@qq.com</cp:lastModifiedBy>
  <cp:revision>797</cp:revision>
  <dcterms:created xsi:type="dcterms:W3CDTF">2022-05-30T13:44:58Z</dcterms:created>
  <dcterms:modified xsi:type="dcterms:W3CDTF">2022-09-06T13:37:28Z</dcterms:modified>
</cp:coreProperties>
</file>